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수 일 후에 예수께서 다시 가버나움에 들어가시니 집에 계시다는 소문이 들린지라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 few days later, when Jesus again entered Capernaum, the people heard that he had come home.</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그러나 인자가 땅에서 죄를 사하는 권세가 있는 줄을 너희로 알게 하려 하노라 하시고 중풍병자에게 말씀하시되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that you may know that the Son of Man has authority on earth to forgive sins...." He said to the paralytic,</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내가 네게 이르노니 일어나 네 상을 가지고 집으로 가라 하시니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tell you, get up, take your mat and go home."</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그가 일어나 곧 상을 가지고 모든 사람 앞에서 나가거늘 그들이 다 놀라 하나님께 영광을 돌리며 이르되 우리가 이런 일을 도무지 보지 못하였다 하더라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got up, took his mat and walked out in full view of them all. This amazed everyone and they praised God, saying, "We have never seen anything like this!"</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예수께서 다시 바닷가에 나가시매 큰 무리가 나왔거늘 예수께서 그들을 가르치시니라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Once again Jesus went out beside the lake. A large crowd came to him, and he began to teach them.</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또 지나가시다가 알패오의 아들 레위가 세관에 앉아 있는 것을 보시고 그에게 이르시되 나를 따르라 하시니 일어나 따르니라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 he walked along, he saw Levi son of Alphaeus sitting at the tax collector's booth. "Follow me," Jesus told him, and Levi got up and followed him.</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그의 집에 앉아 잡수실 때에 많은 세리와 죄인들이 예수와 그의 제자들과 함께 앉았으니 이는 그러한 사람들이 많이 있어서 예수를 따름이러라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While Jesus was having dinner at Levi's house, many tax collectors and "sinners" were eating with him and his disciples, for there were many who followed him.</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바리새인의 서기관들이 예수께서 죄인 및 세리들과 함께 잡수시는 것을 보고 그의 제자들에게 이르되 어찌하여 세리 및 죄인들과 함께 먹는가</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the teachers of the law who were Pharisees saw him eating with the "sinners" and tax collectors, they asked his disciples: "Why does he eat with tax collectors and `sinners'?"</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예수께서 들으시고 그들에게 이르시되 건강한 자에게는 의사가 쓸 데 없고 병든 자에게라야 쓸 데 있느니라 나는 의인을 부르러 온 것이 아니요 죄인을 부르러 왔노라 하시니라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On hearing this, Jesus said to them, "It is not the healthy who need a doctor, but the sick. I have not come to call the righteous, but sinners."</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요한의 제자들과 바리새인들이 금식하고 있는지라 사람들이 예수께 와서 말하되 요한의 제자들과 바리새인의 제자들은 금식하는데 어찌하여 당신의 제자들은 금식하지 아니하나이까</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John's disciples and the Pharisees were fasting. Some people came and asked Jesus, "How is it that John's disciples and the disciples of the Pharisees are fasting, but yours are not?"</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예수께서 그들에게 이르시되 혼인 집 손님들이 신랑과 함께 있을 때에 금식할 수 있느냐 신랑과 함께 있을 동안에는 금식할 수 없느니라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Jesus answered, "How can the guests of the bridegroom fast while he is with them? They cannot, so long as they have him with them.</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많은 사람이 모여서 문 앞까지도 들어설 자리가 없게 되었는데 예수께서 그들에게 도를 말씀하시더니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many gathered that there was no room left, not even outside the door, and he preached the word to them.</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그러나 신랑을 빼앗길 날이 이르리니 그 날에는 금식할 것이니라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the time will come when the bridegroom will be taken from them, and on that day they will fast.</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생베 조각을 낡은 옷에 붙이는 자가 없나니 만일 그렇게 하면 기운 새 것이 낡은 그것을 당기어 해어짐이 더하게 되느니라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 one sews a patch of unshrunk cloth on an old garment. If he does, the new piece will pull away from the old, making the tear worse.</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새 포도주를 낡은 가죽 부대에 넣는 자가 없나니 만일 그렇게 하면 새 포도주가 부대를 터뜨려 포도주와 부대를 버리게 되리라 오직 새 포도주는 새 부대에 넣느니라 하시니라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no one pours new wine into old wineskins. If he does, the wine will burst the skins, and both the wine and the wineskins will be ruined. No, he pours new wine into new wineskins."</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안식일에 예수께서 밀밭 사이로 지나가실새 그의 제자들이 길을 열며 이삭을 자르니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One Sabbath Jesus was going through the grainfields, and as his disciples walked along, they began to pick some heads of grain.</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바리새인들이 예수께 말하되 보시오 저들이 어찌하여 안식일에 하지 못할 일을 하나이까</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Pharisees said to him, "Look, why are they doing what is unlawful on the Sabbath?"</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예수께서 이르시되 다윗이 자기와 및 함께 한 자들이 먹을 것이 없어 시장할 때에 한 일을 읽지 못하였느냐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answered, "Have you never read what David did when he and his companions were hungry and in need?</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그가 아비아달 대제사장 때에 하나님의 전에 들어가서 제사장 외에는 먹어서는 안 되는 진설병을 먹고 함께 한 자들에게도 주지 아니하였느냐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the days of Abiathar the high priest, he entered the house of God and ate the consecrated bread, which is lawful only for priests to eat. And he also gave some to his companions."</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또 이르시되 안식일이 사람을 위하여 있는 것이요 사람이 안식일을 위하여 있는 것이 아니니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he said to them, "The Sabbath was made for man, not man for the Sabbath.</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이러므로 인자는 안식일에도 주인이니라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the Son of Man is Lord even of the Sabbath."</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사람들이 한 중풍병자를 네 사람에게 메워 가지고 예수께로 올새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Some men came, bringing to him a paralytic, carried by four of them.</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무리들 때문에 예수께 데려갈 수 없으므로 그 계신 곳의 지붕을 뜯어 구멍을 내고 중풍병자가 누운 상을 달아 내리니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Since they could not get him to Jesus because of the crowd, they made an opening in the roof above Jesus and, after digging through it, lowered the mat the paralyzed man was lying on.</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예수께서 그들의 믿음을 보시고 중풍병자에게 이르시되 작은 자야 네 죄 사함을 받았느니라 하시니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Jesus saw their faith, he said to the paralytic, "Son, your sins are forgiven."</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어떤 서기관들이 거기 앉아서 마음에 생각하기를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some teachers of the law were sitting there, thinking to themselves,</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이 사람이 어찌 이렇게 말하는가 신성 모독이로다 오직 하나님 한 분 외에는 누가 능히 죄를 사하겠느냐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"Why does this fellow talk like that? He's blaspheming! Who can forgive sins but God alone?"</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그들이 속으로 이렇게 생각하는 줄을 예수께서 곧 중심에 아시고 이르시되 어찌하여 이것을 마음에 생각하느냐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Immediately Jesus knew in his spirit that this was what they were thinking in their hearts, and he said to them, "Why are you thinking these things?</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중풍병자에게 네 죄 사함을 받았느니라 하는 말과 일어나 네 상을 가지고 걸어가라 하는 말 중에서 어느 것이 쉽겠느냐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Which is easier: to say to the paralytic, `Your sins are forgiven,' or to say, `Get up, take your mat and walk'?</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