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다시 바닷가에서 가르치시니 큰 무리가 모여들거늘 예수께서 바다에 떠 있는 배에 올라 앉으시고 온 무리는 바닷가 육지에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Jesus began to teach by the lake. The crowd that gathered around him was so large that he got into a boat and sat in it out on the lake, while all the people were along the shore at the water's edge.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예수께서 홀로 계실 때에 함께 한 사람들이 열두 제자와 더불어 그 비유들에 대하여 물으니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was alone, the Twelve and the others around him asked him about the parables.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이르시되 하나님 나라의 비밀을 너희에게는 주었으나 외인에게는 모든 것을 비유로 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them, "The secret of the kingdom of God has been given to you. But to those on the outside everything is said in parables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이는 그들로 보기는 보아도 알지 못하며 듣기는 들어도 깨닫지 못하게 하여 돌이켜 죄 사함을 얻지 못하게 하려 함이라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"`they may be ever seeing but never perceiving, and ever hearing but never understanding; otherwise they might turn and be forgiven!'"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이르시되 너희가 이 비유를 알지 못할진대 어떻게 모든 비유를 알겠느냐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said to them, "Don't you understand this parable? How then will you understand any parable?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뿌리는 자는 말씀을 뿌리는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farmer sows the word.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말씀이 길 가에 뿌려졌다는 것은 이들을 가리킴이니 곧 말씀을 들었을 때에 사탄이 즉시 와서 그들에게 뿌려진 말씀을 빼앗는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people are like seed along the path, where the word is sown. As soon as they hear it, Satan comes and takes away the word that was sown in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이와 같이 돌밭에 뿌려졌다는 것은 이들을 가리킴이니 곧 말씀을 들을 때에 즉시 기쁨으로 받으나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Others, like seed sown on rocky places, hear the word and at once receive it with joy.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속에 뿌리가 없어 잠깐 견디다가 말씀으로 인하여 환난이나 박해가 일어나는 때에는 곧 넘어지는 자요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since they have no root, they last only a short time. When trouble or persecution comes because of the word, they quickly fall away.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어떤 이는 가시떨기에 뿌려진 자니 이들은 말씀을 듣기는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Still others, like seed sown among thorns, hear the word;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세상의 염려와 재물의 유혹과 기타 욕심이 들어와 말씀을 막아 결실하지 못하게 되는 자요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worries of this life, the deceitfulness of wealth and the desires for other things come in and choke the word, making it unfruitful.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이에 예수께서 여러 가지를 비유로 가르치시니 그 가르치시는 중에 그들에게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taught them many things by parables, and in his teaching said: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좋은 땅에 뿌려졌다는 것은 곧 말씀을 듣고 받아 삼십 배나 육십 배나 백 배의 결실을 하는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Others, like seed sown on good soil, hear the word, accept it, and produce a crop -- thirty, sixty or even a hundred times what was sown."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그들에게 이르시되 사람이 등불을 가져오는 것은 말 아래에나 평상 아래에 두려 함이냐 등경 위에 두려 함이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"Do you bring in a lamp to put it under a bowl or a bed? Instead, don't you put it on its stand?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드러내려 하지 않고는 숨긴 것이 없고 나타내려 하지 않고는 감추인 것이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whatever is hidden is meant to be disclosed, and whatever is concealed is meant to be brought out into the open.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들을 귀 있는 자는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has ears to hear, let him hear."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또 이르시되 너희가 무엇을 듣는가 스스로 삼가라 너희의 헤아리는 그 헤아림으로 너희가 헤아림을 받을 것이며 더 받으리니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"Consider carefully what you hear," he continued. "With the measure you use, it will be measured to you -- and even more.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있는 자는 받을 것이요 없는 자는 그 있는 것까지도 빼앗기리라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has will be given more; whoever does not have, even what he has will be taken from him."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또 이르시되 하나님의 나라는 사람이 씨를 땅에 뿌림과 같으니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said, "This is what the kingdom of God is like. A man scatters seed on the ground.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그가 밤낮 자고 깨고 하는 중에 씨가 나서 자라되 어떻게 그리 되는지를 알지 못하느니라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Night and day, whether he sleeps or gets up, the seed sprouts and grows, though he does not know how.</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땅이 스스로 열매를 맺되 처음에는 싹이요 다음에는 이삭이요 그 다음에는 이삭에 충실한 곡식이라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by itself the soil produces grain -- first the stalk, then the head, then the full kernel in the head.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열매가 익으면 곧 낫을 대나니 이는 추수 때가 이르렀음이라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the grain is ripe, he puts the sickle to it, because the harvest has come."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들으라 씨를 뿌리는 자가 뿌리러 나가서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A farmer went out to sow his seed.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또 이르시되 우리가 하나님의 나라를 어떻게 비교하며 또 무슨 비유로 나타낼까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he said, "What shall we say the kingdom of God is like, or what parable shall we use to describe it?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겨자씨 한 알과 같으니 땅에 심길 때에는 땅 위의 모든 씨보다 작은 것이로되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like a mustard seed, which is the smallest seed you plant in the ground.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심긴 후에는 자라서 모든 풀보다 커지며 큰 가지를 내나니 공중의 새들이 그 그늘에 깃들일 만큼 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when planted, it grows and becomes the largest of all garden plants, with such big branches that the birds of the air can perch in its shade."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예수께서 이러한 많은 비유로 그들이 알아 들을 수 있는 대로 말씀을 가르치시되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many similar parables Jesus spoke the word to them, as much as they could understand.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비유가 아니면 말씀하지 아니하시고 다만 혼자 계실 때에 그 제자들에게 모든 것을 해석하시더라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not say anything to them without using a parable. But when he was alone with his own disciples, he explained everything.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 날 저물 때에 제자들에게 이르시되 우리가 저편으로 건너가자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day when evening came, he said to his disciples, "Let us go over to the other side."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그들이 무리를 떠나 예수를 배에 계신 그대로 모시고 가매 다른 배들도 함께 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Leaving the crowd behind, they took him along, just as he was, in the boat. There were also other boats with him.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큰 광풍이 일어나며 물결이 배에 부딪쳐 들어와 배에 가득하게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furious squall came up, and the waves broke over the boat, so that it was nearly swamped.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예수께서는 고물에서 베개를 베고 주무시더니 제자들이 깨우며 이르되 선생님이여 우리가 죽게 된 것을 돌보지 아니하시나이까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was in the stern, sleeping on a cushion. The disciples woke him and said to him, "Teacher, don't you care if we drown?"</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예수께서 깨어 바람을 꾸짖으시며 바다더러 이르시되 잠잠하라 고요하라 하시니 바람이 그치고 아주 잔잔하여지더라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got up, rebuked the wind and said to the waves, "Quiet! Be still!" Then the wind died down and it was completely calm.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뿌릴새 더러는 길 가에 떨어지매 새들이 와서 먹어 버렸고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was scattering the seed, some fell along the path, and the birds came and ate it up.</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이에 제자들에게 이르시되 어찌하여 이렇게 무서워하느냐 너희가 어찌 믿음이 없느냐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his disciples, "Why are you so afraid? Do you still have no faith?"</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그들이 심히 두려워하여 서로 말하되 그가 누구이기에 바람과 바다도 순종하는가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terrified and asked each other, "Who is this? Even the wind and the waves obey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더러는 흙이 얕은 돌밭에 떨어지매 흙이 깊지 아니하므로 곧 싹이 나오나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fell on rocky places, where it did not have much soil. It sprang up quickly, because the soil was shallow.</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해가 돋은 후에 타서 뿌리가 없으므로 말랐고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sun came up, the plants were scorched, and they withered because they had no root.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더러는 가시떨기에 떨어지매 가시가 자라 기운을 막으므로 결실하지 못하였고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Other seed fell among thorns, which grew up and choked the plants, so that they did not bear grain.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더러는 좋은 땅에 떨어지매 자라 무성하여 결실하였으니 삼십 배나 육십 배나 백 배가 되었느니라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Still other seed fell on good soil. It came up, grew and produced a crop, multiplying thirty, sixty, or even a hundred times."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이르시되 들을 귀 있는 자는 들으라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said, "He who has ears to hear, let him hear."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