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9"/>
  </p:notes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11" autoAdjust="0"/>
    <p:restoredTop sz="94763"/>
  </p:normalViewPr>
  <p:slideViewPr>
    <p:cSldViewPr snapToGrid="0" snapToObjects="1">
      <p:cViewPr varScale="1">
        <p:scale>
          <a:sx n="133" d="100"/>
          <a:sy n="133" d="100"/>
        </p:scale>
        <p:origin x="86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2020. 9. 12.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2020. 9. 12.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2020. 9. 12.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2020. 9. 12.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2020. 9. 12.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2020. 9. 12.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2020. 9. 12.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2020. 9. 12.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2020. 9. 12.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2020. 9. 12.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2020. 9. 12.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2020. 9. 12.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2020. 9. 12.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뿌리는 자는 말씀을 뿌리는 것이라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farmer sows the word.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0F6E29-E89F-7340-B8EC-4FFDDC347DE1}"/>
              </a:ext>
            </a:extLst>
          </p:cNvPr>
          <p:cNvSpPr txBox="1"/>
          <p:nvPr/>
        </p:nvSpPr>
        <p:spPr>
          <a:xfrm>
            <a:off x="402336" y="832104"/>
            <a:ext cx="5094664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마가복음</a:t>
            </a:r>
            <a:r>
              <a:rPr dirty="0"/>
              <a:t> Mark | 4</a:t>
            </a:r>
            <a:r>
              <a:rPr lang="en-US" altLang="ko-KR" dirty="0"/>
              <a:t>:14-20</a:t>
            </a:r>
            <a:endParaRPr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BE44FCE-9E86-0D48-ACF0-12EE5B7F4E56}"/>
              </a:ext>
            </a:extLst>
          </p:cNvPr>
          <p:cNvSpPr/>
          <p:nvPr/>
        </p:nvSpPr>
        <p:spPr>
          <a:xfrm>
            <a:off x="441427" y="1513372"/>
            <a:ext cx="5055573" cy="84422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2336" y="2194560"/>
            <a:ext cx="90428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말씀이</a:t>
            </a:r>
            <a:r>
              <a:rPr dirty="0"/>
              <a:t> </a:t>
            </a:r>
            <a:r>
              <a:rPr dirty="0" err="1"/>
              <a:t>길</a:t>
            </a:r>
            <a:r>
              <a:rPr dirty="0"/>
              <a:t> </a:t>
            </a:r>
            <a:r>
              <a:rPr dirty="0" err="1"/>
              <a:t>가에</a:t>
            </a:r>
            <a:r>
              <a:rPr dirty="0"/>
              <a:t> </a:t>
            </a:r>
            <a:r>
              <a:rPr dirty="0" err="1"/>
              <a:t>뿌려졌다는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이들을</a:t>
            </a:r>
            <a:r>
              <a:rPr dirty="0"/>
              <a:t> </a:t>
            </a:r>
            <a:r>
              <a:rPr dirty="0" err="1"/>
              <a:t>가리킴이니</a:t>
            </a:r>
            <a:r>
              <a:rPr lang="ko-KR" altLang="en-US" dirty="0"/>
              <a:t> </a:t>
            </a:r>
            <a:r>
              <a:rPr dirty="0" err="1"/>
              <a:t>곧</a:t>
            </a:r>
            <a:r>
              <a:rPr dirty="0"/>
              <a:t> </a:t>
            </a:r>
            <a:r>
              <a:rPr dirty="0" err="1"/>
              <a:t>말씀을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들었을</a:t>
            </a:r>
            <a:r>
              <a:rPr dirty="0"/>
              <a:t> </a:t>
            </a:r>
            <a:r>
              <a:rPr dirty="0" err="1"/>
              <a:t>때에</a:t>
            </a:r>
            <a:r>
              <a:rPr lang="ko-KR" altLang="en-US" dirty="0"/>
              <a:t> </a:t>
            </a:r>
            <a:r>
              <a:rPr dirty="0" err="1"/>
              <a:t>사탄이</a:t>
            </a:r>
            <a:r>
              <a:rPr dirty="0"/>
              <a:t> </a:t>
            </a:r>
            <a:r>
              <a:rPr dirty="0" err="1"/>
              <a:t>즉시</a:t>
            </a:r>
            <a:r>
              <a:rPr dirty="0"/>
              <a:t> </a:t>
            </a:r>
            <a:r>
              <a:rPr dirty="0" err="1"/>
              <a:t>와서</a:t>
            </a:r>
            <a:r>
              <a:rPr lang="ko-KR" altLang="en-US"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뿌려진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빼앗는</a:t>
            </a:r>
            <a:r>
              <a:rPr dirty="0"/>
              <a:t> </a:t>
            </a:r>
            <a:r>
              <a:rPr dirty="0" err="1"/>
              <a:t>것이요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851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Some people are like seed along the path, where the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word is sown.</a:t>
            </a:r>
            <a:r>
              <a:rPr lang="ko-KR" altLang="en-US" dirty="0"/>
              <a:t> </a:t>
            </a:r>
            <a:r>
              <a:rPr dirty="0"/>
              <a:t>As soon as they hear it, Satan comes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takes away the word</a:t>
            </a:r>
            <a:r>
              <a:rPr lang="ko-KR" altLang="en-US" dirty="0"/>
              <a:t> </a:t>
            </a:r>
            <a:r>
              <a:rPr dirty="0"/>
              <a:t>that was sown in them.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A149BB-3C46-2640-B0D1-56F64C21233B}"/>
              </a:ext>
            </a:extLst>
          </p:cNvPr>
          <p:cNvSpPr txBox="1"/>
          <p:nvPr/>
        </p:nvSpPr>
        <p:spPr>
          <a:xfrm>
            <a:off x="402336" y="832104"/>
            <a:ext cx="5094664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마가복음</a:t>
            </a:r>
            <a:r>
              <a:rPr dirty="0"/>
              <a:t> Mark | 4</a:t>
            </a:r>
            <a:r>
              <a:rPr lang="en-US" altLang="ko-KR" dirty="0"/>
              <a:t>:14-20</a:t>
            </a:r>
            <a:endParaRPr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F09C076-1365-ED46-B4D6-81890828A2C6}"/>
              </a:ext>
            </a:extLst>
          </p:cNvPr>
          <p:cNvSpPr/>
          <p:nvPr/>
        </p:nvSpPr>
        <p:spPr>
          <a:xfrm>
            <a:off x="441427" y="1513372"/>
            <a:ext cx="5055573" cy="84422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2336" y="2194560"/>
            <a:ext cx="74270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또</a:t>
            </a:r>
            <a:r>
              <a:rPr dirty="0"/>
              <a:t> </a:t>
            </a:r>
            <a:r>
              <a:rPr dirty="0" err="1"/>
              <a:t>이와</a:t>
            </a:r>
            <a:r>
              <a:rPr dirty="0"/>
              <a:t> </a:t>
            </a:r>
            <a:r>
              <a:rPr dirty="0" err="1"/>
              <a:t>같이</a:t>
            </a:r>
            <a:r>
              <a:rPr dirty="0"/>
              <a:t> </a:t>
            </a:r>
            <a:r>
              <a:rPr dirty="0" err="1"/>
              <a:t>돌밭에</a:t>
            </a:r>
            <a:r>
              <a:rPr dirty="0"/>
              <a:t> </a:t>
            </a:r>
            <a:r>
              <a:rPr dirty="0" err="1"/>
              <a:t>뿌려졌다는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이들을</a:t>
            </a:r>
            <a:r>
              <a:rPr dirty="0"/>
              <a:t> </a:t>
            </a:r>
            <a:r>
              <a:rPr dirty="0" err="1"/>
              <a:t>가리킴이니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곧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들을</a:t>
            </a:r>
            <a:r>
              <a:rPr dirty="0"/>
              <a:t> </a:t>
            </a:r>
            <a:r>
              <a:rPr dirty="0" err="1"/>
              <a:t>때에</a:t>
            </a:r>
            <a:r>
              <a:rPr lang="ko-KR" altLang="en-US" dirty="0"/>
              <a:t> </a:t>
            </a:r>
            <a:r>
              <a:rPr dirty="0" err="1"/>
              <a:t>즉시</a:t>
            </a:r>
            <a:r>
              <a:rPr dirty="0"/>
              <a:t> </a:t>
            </a:r>
            <a:r>
              <a:rPr dirty="0" err="1"/>
              <a:t>기쁨으로</a:t>
            </a:r>
            <a:r>
              <a:rPr dirty="0"/>
              <a:t> </a:t>
            </a:r>
            <a:r>
              <a:rPr dirty="0" err="1"/>
              <a:t>받으나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5080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Others, like seed sown on rocky places, hear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word</a:t>
            </a:r>
            <a:r>
              <a:rPr lang="ko-KR" altLang="en-US" dirty="0"/>
              <a:t> </a:t>
            </a:r>
            <a:r>
              <a:rPr dirty="0"/>
              <a:t>and at once receive it with joy.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D91BB6-40B7-E549-98C9-EEC72ED37940}"/>
              </a:ext>
            </a:extLst>
          </p:cNvPr>
          <p:cNvSpPr txBox="1"/>
          <p:nvPr/>
        </p:nvSpPr>
        <p:spPr>
          <a:xfrm>
            <a:off x="402336" y="832104"/>
            <a:ext cx="5094664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마가복음</a:t>
            </a:r>
            <a:r>
              <a:rPr dirty="0"/>
              <a:t> Mark | 4</a:t>
            </a:r>
            <a:r>
              <a:rPr lang="en-US" altLang="ko-KR" dirty="0"/>
              <a:t>:14-20</a:t>
            </a:r>
            <a:endParaRPr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EC1DD2B-E982-524C-8FF1-E4E2375712D7}"/>
              </a:ext>
            </a:extLst>
          </p:cNvPr>
          <p:cNvSpPr/>
          <p:nvPr/>
        </p:nvSpPr>
        <p:spPr>
          <a:xfrm>
            <a:off x="441427" y="1513372"/>
            <a:ext cx="5055573" cy="84422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2336" y="2194560"/>
            <a:ext cx="68499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속에</a:t>
            </a:r>
            <a:r>
              <a:rPr dirty="0"/>
              <a:t> </a:t>
            </a:r>
            <a:r>
              <a:rPr dirty="0" err="1"/>
              <a:t>뿌리가</a:t>
            </a:r>
            <a:r>
              <a:rPr dirty="0"/>
              <a:t> </a:t>
            </a:r>
            <a:r>
              <a:rPr dirty="0" err="1"/>
              <a:t>없어</a:t>
            </a:r>
            <a:r>
              <a:rPr dirty="0"/>
              <a:t> </a:t>
            </a:r>
            <a:r>
              <a:rPr dirty="0" err="1"/>
              <a:t>잠깐</a:t>
            </a:r>
            <a:r>
              <a:rPr dirty="0"/>
              <a:t> </a:t>
            </a:r>
            <a:r>
              <a:rPr dirty="0" err="1"/>
              <a:t>견디다가</a:t>
            </a:r>
            <a:r>
              <a:rPr dirty="0"/>
              <a:t> </a:t>
            </a:r>
            <a:r>
              <a:rPr dirty="0" err="1"/>
              <a:t>말씀으로</a:t>
            </a:r>
            <a:r>
              <a:rPr dirty="0"/>
              <a:t> </a:t>
            </a:r>
            <a:r>
              <a:rPr dirty="0" err="1"/>
              <a:t>인하여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환난이나</a:t>
            </a:r>
            <a:r>
              <a:rPr lang="ko-KR" altLang="en-US" dirty="0"/>
              <a:t> </a:t>
            </a:r>
            <a:r>
              <a:rPr dirty="0" err="1"/>
              <a:t>박해가</a:t>
            </a:r>
            <a:r>
              <a:rPr dirty="0"/>
              <a:t> </a:t>
            </a:r>
            <a:r>
              <a:rPr dirty="0" err="1"/>
              <a:t>일어나는</a:t>
            </a:r>
            <a:r>
              <a:rPr dirty="0"/>
              <a:t> </a:t>
            </a:r>
            <a:r>
              <a:rPr dirty="0" err="1"/>
              <a:t>때에는</a:t>
            </a:r>
            <a:r>
              <a:rPr dirty="0"/>
              <a:t> </a:t>
            </a:r>
            <a:r>
              <a:rPr dirty="0" err="1"/>
              <a:t>곧</a:t>
            </a:r>
            <a:r>
              <a:rPr dirty="0"/>
              <a:t> </a:t>
            </a:r>
            <a:r>
              <a:rPr dirty="0" err="1"/>
              <a:t>넘어지는</a:t>
            </a:r>
            <a:r>
              <a:rPr dirty="0"/>
              <a:t> </a:t>
            </a:r>
            <a:r>
              <a:rPr dirty="0" err="1"/>
              <a:t>자요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2710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since they have no root, they last only a short time.</a:t>
            </a:r>
            <a:r>
              <a:rPr lang="ko-KR" altLang="en-US" dirty="0"/>
              <a:t> </a:t>
            </a:r>
            <a:r>
              <a:rPr dirty="0"/>
              <a:t>When trouble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persecution comes because of the word, they quickly fall away.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6644F5-EEAC-7B4B-8291-BD77B73A3CB3}"/>
              </a:ext>
            </a:extLst>
          </p:cNvPr>
          <p:cNvSpPr txBox="1"/>
          <p:nvPr/>
        </p:nvSpPr>
        <p:spPr>
          <a:xfrm>
            <a:off x="402336" y="832104"/>
            <a:ext cx="5094664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마가복음</a:t>
            </a:r>
            <a:r>
              <a:rPr dirty="0"/>
              <a:t> Mark | 4</a:t>
            </a:r>
            <a:r>
              <a:rPr lang="en-US" altLang="ko-KR" dirty="0"/>
              <a:t>:14-20</a:t>
            </a:r>
            <a:endParaRPr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7F5DA1B-2F94-6842-A47F-1EF468BDCCA2}"/>
              </a:ext>
            </a:extLst>
          </p:cNvPr>
          <p:cNvSpPr/>
          <p:nvPr/>
        </p:nvSpPr>
        <p:spPr>
          <a:xfrm>
            <a:off x="441427" y="1513372"/>
            <a:ext cx="5055573" cy="84422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2336" y="2194560"/>
            <a:ext cx="494558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또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가시떨기에</a:t>
            </a:r>
            <a:r>
              <a:rPr dirty="0"/>
              <a:t> </a:t>
            </a:r>
            <a:r>
              <a:rPr dirty="0" err="1"/>
              <a:t>뿌려진</a:t>
            </a:r>
            <a:r>
              <a:rPr dirty="0"/>
              <a:t> </a:t>
            </a:r>
            <a:r>
              <a:rPr dirty="0" err="1"/>
              <a:t>자니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이들은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듣기는</a:t>
            </a:r>
            <a:r>
              <a:rPr dirty="0"/>
              <a:t> </a:t>
            </a:r>
            <a:r>
              <a:rPr dirty="0" err="1"/>
              <a:t>하되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48071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Still others, like seed sown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among thorns, hear the word;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FC10B3-7471-3D46-A46C-6EF4D2623F51}"/>
              </a:ext>
            </a:extLst>
          </p:cNvPr>
          <p:cNvSpPr txBox="1"/>
          <p:nvPr/>
        </p:nvSpPr>
        <p:spPr>
          <a:xfrm>
            <a:off x="402336" y="832104"/>
            <a:ext cx="5094664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마가복음</a:t>
            </a:r>
            <a:r>
              <a:rPr dirty="0"/>
              <a:t> Mark | 4</a:t>
            </a:r>
            <a:r>
              <a:rPr lang="en-US" altLang="ko-KR" dirty="0"/>
              <a:t>:14-20</a:t>
            </a:r>
            <a:endParaRPr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15AA12-1BDE-6A41-9CB6-80BE1CA34251}"/>
              </a:ext>
            </a:extLst>
          </p:cNvPr>
          <p:cNvSpPr/>
          <p:nvPr/>
        </p:nvSpPr>
        <p:spPr>
          <a:xfrm>
            <a:off x="441427" y="1513372"/>
            <a:ext cx="5055573" cy="84422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2336" y="2194560"/>
            <a:ext cx="64748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세상의</a:t>
            </a:r>
            <a:r>
              <a:rPr dirty="0"/>
              <a:t> </a:t>
            </a:r>
            <a:r>
              <a:rPr dirty="0" err="1"/>
              <a:t>염려와</a:t>
            </a:r>
            <a:r>
              <a:rPr dirty="0"/>
              <a:t> </a:t>
            </a:r>
            <a:r>
              <a:rPr dirty="0" err="1"/>
              <a:t>재물의</a:t>
            </a:r>
            <a:r>
              <a:rPr dirty="0"/>
              <a:t> </a:t>
            </a:r>
            <a:r>
              <a:rPr dirty="0" err="1"/>
              <a:t>유혹과</a:t>
            </a:r>
            <a:r>
              <a:rPr dirty="0"/>
              <a:t> </a:t>
            </a:r>
            <a:r>
              <a:rPr dirty="0" err="1"/>
              <a:t>기타</a:t>
            </a:r>
            <a:r>
              <a:rPr dirty="0"/>
              <a:t> </a:t>
            </a:r>
            <a:r>
              <a:rPr dirty="0" err="1"/>
              <a:t>욕심이</a:t>
            </a:r>
            <a:r>
              <a:rPr dirty="0"/>
              <a:t> </a:t>
            </a:r>
            <a:r>
              <a:rPr dirty="0" err="1"/>
              <a:t>들어와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막아</a:t>
            </a:r>
            <a:r>
              <a:rPr dirty="0"/>
              <a:t> </a:t>
            </a:r>
            <a:r>
              <a:rPr dirty="0" err="1"/>
              <a:t>결실하지</a:t>
            </a:r>
            <a:r>
              <a:rPr dirty="0"/>
              <a:t> </a:t>
            </a:r>
            <a:r>
              <a:rPr dirty="0" err="1"/>
              <a:t>못하게</a:t>
            </a:r>
            <a:r>
              <a:rPr dirty="0"/>
              <a:t> </a:t>
            </a:r>
            <a:r>
              <a:rPr dirty="0" err="1"/>
              <a:t>되는</a:t>
            </a:r>
            <a:r>
              <a:rPr dirty="0"/>
              <a:t> </a:t>
            </a:r>
            <a:r>
              <a:rPr dirty="0" err="1"/>
              <a:t>자요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9122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worries of this life, the deceitfulness</a:t>
            </a:r>
            <a:r>
              <a:rPr lang="ko-KR" altLang="en-US" dirty="0"/>
              <a:t> </a:t>
            </a:r>
            <a:r>
              <a:rPr dirty="0"/>
              <a:t>of wealth and the desires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other things come in and choke the word, making it unfruitful.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6F88D2-CA9A-6E45-AE7B-BEB36CAA4405}"/>
              </a:ext>
            </a:extLst>
          </p:cNvPr>
          <p:cNvSpPr txBox="1"/>
          <p:nvPr/>
        </p:nvSpPr>
        <p:spPr>
          <a:xfrm>
            <a:off x="402336" y="832104"/>
            <a:ext cx="5094664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마가복음</a:t>
            </a:r>
            <a:r>
              <a:rPr dirty="0"/>
              <a:t> Mark | 4</a:t>
            </a:r>
            <a:r>
              <a:rPr lang="en-US" altLang="ko-KR" dirty="0"/>
              <a:t>:14-20</a:t>
            </a:r>
            <a:endParaRPr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87316F-82F0-F046-ADF8-5CE34C78D6FD}"/>
              </a:ext>
            </a:extLst>
          </p:cNvPr>
          <p:cNvSpPr/>
          <p:nvPr/>
        </p:nvSpPr>
        <p:spPr>
          <a:xfrm>
            <a:off x="441427" y="1513372"/>
            <a:ext cx="5055573" cy="84422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2336" y="2194560"/>
            <a:ext cx="63594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뿌려졌다는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곧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듣고</a:t>
            </a:r>
            <a:r>
              <a:rPr dirty="0"/>
              <a:t> </a:t>
            </a:r>
            <a:r>
              <a:rPr dirty="0" err="1"/>
              <a:t>받아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삼십</a:t>
            </a:r>
            <a:r>
              <a:rPr dirty="0"/>
              <a:t> </a:t>
            </a:r>
            <a:r>
              <a:rPr dirty="0" err="1"/>
              <a:t>배나</a:t>
            </a:r>
            <a:r>
              <a:rPr dirty="0"/>
              <a:t> </a:t>
            </a:r>
            <a:r>
              <a:rPr dirty="0" err="1"/>
              <a:t>육십</a:t>
            </a:r>
            <a:r>
              <a:rPr dirty="0"/>
              <a:t> </a:t>
            </a:r>
            <a:r>
              <a:rPr dirty="0" err="1"/>
              <a:t>배나</a:t>
            </a:r>
            <a:r>
              <a:rPr lang="ko-KR" altLang="en-US" dirty="0"/>
              <a:t> </a:t>
            </a:r>
            <a:r>
              <a:rPr dirty="0" err="1"/>
              <a:t>백</a:t>
            </a:r>
            <a:r>
              <a:rPr dirty="0"/>
              <a:t> </a:t>
            </a:r>
            <a:r>
              <a:rPr dirty="0" err="1"/>
              <a:t>배의</a:t>
            </a:r>
            <a:r>
              <a:rPr dirty="0"/>
              <a:t> </a:t>
            </a:r>
            <a:r>
              <a:rPr dirty="0" err="1"/>
              <a:t>결실을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자니라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1038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Others, like seed sown on good soil, hear the word,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accept it, and produce a crop -- thirty, sixty or even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hundred times what was sown."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FE76B8-CB93-7C45-B5FD-D88758624CE7}"/>
              </a:ext>
            </a:extLst>
          </p:cNvPr>
          <p:cNvSpPr txBox="1"/>
          <p:nvPr/>
        </p:nvSpPr>
        <p:spPr>
          <a:xfrm>
            <a:off x="402336" y="832104"/>
            <a:ext cx="5094664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마가복음</a:t>
            </a:r>
            <a:r>
              <a:rPr dirty="0"/>
              <a:t> Mark | 4</a:t>
            </a:r>
            <a:r>
              <a:rPr lang="en-US" altLang="ko-KR" dirty="0"/>
              <a:t>:14-20</a:t>
            </a:r>
            <a:endParaRPr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042628E-E5EC-4840-9320-FDB64CB4DE85}"/>
              </a:ext>
            </a:extLst>
          </p:cNvPr>
          <p:cNvSpPr/>
          <p:nvPr/>
        </p:nvSpPr>
        <p:spPr>
          <a:xfrm>
            <a:off x="441427" y="1513372"/>
            <a:ext cx="5055573" cy="84422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307</Words>
  <Application>Microsoft Macintosh PowerPoint</Application>
  <PresentationFormat>와이드스크린</PresentationFormat>
  <Paragraphs>35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wonju gwon</cp:lastModifiedBy>
  <cp:revision>132</cp:revision>
  <dcterms:created xsi:type="dcterms:W3CDTF">2019-02-17T10:11:46Z</dcterms:created>
  <dcterms:modified xsi:type="dcterms:W3CDTF">2020-09-12T09:26:26Z</dcterms:modified>
</cp:coreProperties>
</file>