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바리새인과 서기관들이 예루살렘으로부터 예수께 나아와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Pharisees and teachers of the law came to Jesus from Jerusalem and asked,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무리를 불러 이르시되 듣고 깨달으라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called the crowd to him and said, "Listen and understand.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입으로 들어가는 것이 사람을 더럽게 하는 것이 아니라 입에서 나오는 그것이 사람을 더럽게 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goes into a man's mouth does not make him `unclean,' but what comes out of his mouth, that is what makes him `unclean.'"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제자들이 나아와 이르되 바리새인들이 이 말씀을 듣고 걸림이 된 줄 아시나이까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disciples came to him and asked, "Do you know that the Pharisees were offended when they heard this?"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예수께서 대답하여 이르시되 심은 것마다 내 하늘 아버지께서 심으시지 않은 것은 뽑힐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"Every plant that my heavenly Father has not planted will be pulled up by the roots.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그냥 두라 그들은 맹인이 되어 맹인을 인도하는 자로다 만일 맹인이 맹인을 인도하면 둘이 다 구덩이에 빠지리라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them; they are blind guides. If a blind man leads a blind man, both will fall into a pit."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베드로가 대답하여 이르되 이 비유를 우리에게 설명하여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said, "Explain the parable to 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예수께서 이르시되 너희도 아직까지 깨달음이 없느냐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you still so dull?" Jesus asked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입으로 들어가는 모든 것은 배로 들어가서 뒤로 내버려지는 줄 알지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you see that whatever enters the mouth goes into the stomach and then out of the body?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입에서 나오는 것들은 마음에서 나오나니 이것이야말로 사람을 더럽게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things that come out of the mouth come from the heart, and these make a man `unclean.'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마음에서 나오는 것은 악한 생각과 살인과 간음과 음란과 도둑질과 거짓 증언과 비방이니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out of the heart come evil thoughts, murder, adultery, sexual immorality, theft, false testimony, slander.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당신의 제자들이 어찌하여 장로들의 전통을 범하나이까 떡 먹을 때에 손을 씻지 아니하나이다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your disciples break the tradition of the elders? They don't wash their hands before they eat!"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이런 것들이 사람을 더럽게 하는 것이요 씻지 않은 손으로 먹는 것은 사람을 더럽게 하지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what make a man `unclean'; but eating with unwashed hands does not make him `unclean.'"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거기서 나가사 두로와 시돈 지방으로 들어가시니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Leaving that place, Jesus withdrew to the region of Tyre and Sidon.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가나안 여자 하나가 그 지경에서 나와서 소리 질러 이르되 주 다윗의 자손이여 나를 불쌍히 여기소서 내 딸이 흉악하게 귀신 들렸나이다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Canaanite woman from that vicinity came to him, crying out, "Lord, Son of David, have mercy on me! My daughter is suffering terribly from demon-possession."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예수는 한 말씀도 대답하지 아니하시니 제자들이 와서 청하여 말하되 그 여자가 우리 뒤에서 소리를 지르오니 그를 보내소서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did not answer a word. So his disciples came to him and urged him, "Send her away, for she keeps crying out after us."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예수께서 대답하여 이르시되 나는 이스라엘 집의 잃어버린 양 외에는 다른 데로 보내심을 받지 아니하였노라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"I was sent only to the lost sheep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여자가 와서 예수께 절하며 이르되 주여 저를 도우소서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came and knelt before him. "Lord, help me!" she said.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대답하여 이르시되 자녀의 떡을 취하여 개들에게 던짐이 마땅하지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"It is not right to take the children's bread and toss it to their dogs."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여자가 이르되 주여 옳소이다마는 개들도 제 주인의 상에서 떨어지는 부스러기를 먹나이다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Lord," she said, "but even the dogs eat the crumbs that fall from their masters' table."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이에 예수께서 대답하여 이르시되 여자여 네 믿음이 크도다 네 소원대로 되리라 하시니 그 때로부터 그의 딸이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answered, "Woman, you have great faith! Your request is granted." And her daughter was healed from that very hour.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예수께서 거기서 떠나사 갈릴리 호숫가에 이르러 산에 올라가 거기 앉으시니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left there and went along the Sea of Galilee. Then he went up on a mountainside and sat down.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대답하여 이르시되 너희는 어찌하여 너희의 전통으로 하나님의 계명을 범하느냐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"And why do you break the command of God for the sake of your tradition?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큰 무리가 다리 저는 사람과 장애인과 맹인과 말 못하는 사람과 기타 여럿을 데리고 와서 예수의 발 앞에 앉히매 고쳐 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Great crowds came to him, bringing the lame, the blind, the crippled, the mute and many others, and laid them at his feet; and he healed them.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말 못하는 사람이 말하고 장애인이 온전하게 되고 다리 저는 사람이 걸으며 맹인이 보는 것을 무리가 보고 놀랍게 여겨 이스라엘의 하나님께 영광을 돌리니라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were amazed when they saw the mute speaking, the crippled made well, the lame walking and the blind seeing. And they praised the God of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예수께서 제자들을 불러 이르시되 내가 무리를 불쌍히 여기노라 그들이 나와 함께 있은 지 이미 사흘이매 먹을 것이 없도다 길에서 기진할까 하여 굶겨 보내지 못하겠노라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called his disciples to him and said, "I have compassion for these people; they have already been with me three days and have nothing to eat. I do not want to send them away hungry, or they may collapse on the way."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제자들이 이르되 광야에 있어 우리가 어디서 이런 무리가 배부를 만큼 떡을 얻으리이까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disciples answered, "Where could we get enough bread in this remote place to feed such a crowd?"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이르시되 너희에게 떡이 몇 개나 있느냐 이르되 일곱 개와 작은 생선 두어 마리가 있나이다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many loaves do you have?" Jesus asked. "Seven," they replied, "and a few small fish."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예수께서 무리에게 명하사 땅에 앉게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 crowd to sit down on the ground.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떡 일곱 개와 그 생선을 가지사 축사하시고 떼어 제자들에게 주시니 제자들이 무리에게 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the seven loaves and the fish, and when he had given thanks, he broke them and gave them to the disciples, and they in turn to the people.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다 배불리 먹고 남은 조각을 일곱 광주리에 차게 거두었으며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ate and were satisfied. Afterward the disciples picked up seven basketfuls of broken pieces that were left over.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먹은 자는 여자와 어린이 외에 사천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of those who ate was four thousand, besides women and children.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예수께서 무리를 흩어 보내시고 배에 오르사 마가단 지경으로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Jesus had sent the crowd away, he got into the boat and went to the vicinity of Magadan.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하나님이 이르셨으되 네 부모를 공경하라 하시고 또 아버지나 어머니를 비방하는 자는 반드시 죽임을 당하리라 하셨거늘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said, `Honor your father and mother' and `Anyone who curses his father or mother must be put to death.'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이르되 누구든지 아버지에게나 어머니에게 말하기를 내가 드려 유익하게 할 것이 하나님께 드림이 되었다고 하기만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say that if a man says to his father or mother, `Whatever help you might otherwise have received from me is a gift devoted to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부모를 공경할 것이 없다 하여 너희의 전통으로 하나님의 말씀을 폐하는도다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not to `honor his father' with it. Thus you nullify the word of God for the sake of your tradition.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외식하는 자들아 이사야가 너희에 관하여 잘 예언하였도다 일렀으되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hypocrites! Isaiah was right when he prophesied about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백성이 입술로는 나를 공경하되 마음은 내게서 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people honor me with their lips, but their hearts are far from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사람의 계명으로 교훈을 삼아 가르치니 나를 헛되이 경배하는도다 하였느니라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worship me in vain; their teachings are but rules taught by men.'"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