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예수께서 이 말씀을 마치시고 갈릴리를 떠나 요단 강 건너 유대 지경에 이르시니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Jesus had finished saying these things, he left Galilee and went into the region of Judea to the other side of the Jordan.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제자들이 이르되 만일 사람이 아내에게 이같이 할진대 장가 들지 않는 것이 좋겠나이다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disciples said to him, "If this is the situation between a husband and wife, it is better not to marry."</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예수께서 이르시되 사람마다 이 말을 받지 못하고 오직 타고난 자라야 할지니라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replied, "Not everyone can accept this word, but only those to whom it has been given.</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어머니의 태로부터 된 고자도 있고 사람이 만든 고자도 있고 천국을 위하여 스스로 된 고자도 있도다 이 말을 받을 만한 자는 받을지어다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some are eunuchs because they were born that way; others were made that way by men; and others have renounced marriage because of the kingdom of heaven. The one who can accept this should accept it."</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 때에 사람들이 예수께서 안수하고 기도해 주심을 바라고 어린 아이들을 데리고 오매 제자들이 꾸짖거늘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little children were brought to Jesus for him to place his hands on them and pray for them. But the disciples rebuked those who brought them.</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예수께서 이르시되 어린 아이들을 용납하고 내게 오는 것을 금하지 말라 천국이 이런 사람의 것이니라 하시고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said, "Let the little children come to me, and do not hinder them, for the kingdom of heaven belongs to such as these."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그들에게 안수하시고 거기를 떠나시니라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he had placed his hands on them, he went on from there.</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어떤 사람이 주께 와서 이르되 선생님이여 내가 무슨 선한 일을 하여야 영생을 얻으리이까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a man came up to Jesus and asked, "Teacher, what good thing must I do to get eternal life?"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예수께서 이르시되 어찌하여 선한 일을 내게 묻느냐 선한 이는 오직 한 분이시니라 네가 생명에 들어 가려면 계명들을 지키라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"Why do you ask me about what is good?" Jesus replied. "There is only One who is good. If you want to enter life, obey the commandments."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이르되 어느 계명이오니이까 예수께서 이르시되 살인하지 말라, 간음하지 말라, 도둑질하지 말라, 거짓 증언 하지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"Which ones?" the man inquired. Jesus replied, "`Do not murder, do not commit adultery, do not steal, do not give false testimony,</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네 부모를 공경하라, 네 이웃을 네 자신과 같이 사랑하라 하신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honor your father and mother,' and `love your neighbor as yourself.'"</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큰 무리가 따르거늘 예수께서 거기서 그들의 병을 고치시더라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Large crowds followed him, and he healed them there.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 청년이 이르되 이 모든 것을 내가 지키었사온대 아직도 무엇이 부족하니이까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these I have kept," the young man said. "What do I still lack?"</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예수께서 이르시되 네가 온전하고자 할진대 가서 네 소유를 팔아 가난한 자들에게 주라 그리하면 하늘에서 보화가 네게 있으리라 그리고 와서 나를 따르라 하시니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answered, "If you want to be perfect, go, sell your possessions and give to the poor, and you will have treasure in heaven. Then come, follow me."</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 청년이 재물이 많으므로 이 말씀을 듣고 근심하며 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young man heard this, he went away sad, because he had great wealth.</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예수께서 제자들에게 이르시되 내가 진실로 너희에게 이르노니 부자는 천국에 들어가기가 어려우니라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Jesus said to his disciples, "I tell you the truth, it is hard for a rich man to enter the kingdom of heaven.</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다시 너희에게 말하노니 낙타가 바늘귀로 들어가는 것이 부자가 하나님의 나라에 들어가는 것보다 쉬우니라 하시니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Again I tell you, it is easier for a camel to go through the eye of a needle than for a rich man to enter the kingdom of God."</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제자들이 듣고 몹시 놀라 이르되 그렇다면 누가 구원을 얻을 수 있으리이까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disciples heard this, they were greatly astonished and asked, "Who then can be saved?"</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예수께서 그들을 보시며 이르시되 사람으로는 할 수 없으나 하나님으로서는 다 하실 수 있느니라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looked at them and said, "With man this is impossible, but with God all things are possible."</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이에 베드로가 대답하여 이르되 보소서 우리가 모든 것을 버리고 주를 따랐사온대 그런즉 우리가 무엇을 얻으리이까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Peter answered him, "We have left everything to follow you! What then will there be for us?"</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예수께서 이르시되 내가 진실로 너희에게 이르노니 세상이 새롭게 되어 인자가 자기 영광의 보좌에 앉을 때에 나를 따르는 너희도 열두 보좌에 앉아 이스라엘 열두 지파를 심판하리라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said to them, "I tell you the truth, at the renewal of all things, when the Son of Man sits on his glorious throne, you who have followed me will also sit on twelve thrones, judging the twelve tribes of Israel.</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또 내 이름을 위하여 집이나 형제나 자매나 부모나 자식이나 전토를 버린 자마다 여러 배를 받고 또 영생을 상속하리라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everyone who has left houses or brothers or sisters or father or mother or children or fields for my sake will receive a hundred times as much and will inherit eternal life.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바리새인들이 예수께 나아와 그를 시험하여 이르되 사람이 어떤 이유가 있으면 그 아내를 버리는 것이 옳으니이까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Some Pharisees came to him to test him. They asked, "Is it lawful for a man to divorce his wife for any and every reason?"</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그러나 먼저 된 자로서 나중 되고 나중 된 자로서 먼저 될 자가 많으니라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many who are first will be last, and many who are last will be first.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예수께서 대답하여 이르시되 사람을 지으신 이가 본래 그들을 남자와 여자로 지으시고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"Haven't you read," he replied, "that at the beginning the Creator `made them male and female,'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말씀하시기를 그러므로 사람이 그 부모를 떠나서 아내에게 합하여 그 둘이 한 몸이 될지니라 하신 것을 읽지 못하였느냐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said, `For this reason a man will leave his father and mother and be united to his wife, and the two will become one flesh'?</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그런즉 이제 둘이 아니요 한 몸이니 그러므로 하나님이 짝지어 주신 것을 사람이 나누지 못할지니라 하시니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they are no longer two, but one. Therefore what God has joined together, let man not separate."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여짜오되 그러면 어찌하여 모세는 이혼 증서를 주어서 버리라 명하였나이까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"Why then," they asked, "did Moses command that a man give his wife a certificate of divorce and send her away?"</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예수께서 이르시되 모세가 너희 마음의 완악함 때문에 아내 버림을 허락하였거니와 본래는 그렇지 아니하니라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replied, "Moses permitted you to divorce your wives because your hearts were hard. But it was not this way from the beginning.</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19장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내가 너희에게 말하노니 누구든지 음행한 이유 외에 아내를 버리고 다른 데 장가 드는 자는 간음함이니라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tell you that anyone who divorces his wife, except for marital unfaithfulness, and marries another woman commits adultery."</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