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예수께서 다시 비유로 대답하여 이르시되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Jesus spoke to them again in parables, saying: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종들이 길에 나가 악한 자나 선한 자나 만나는 대로 모두 데려오니 혼인 잔치에 손님들이 가득한지라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the servants went out into the streets and gathered all the people they could find, both good and bad, and the wedding hall was filled with guests.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임금이 손님들을 보러 들어올새 거기서 예복을 입지 않은 한 사람을 보고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"But when the king came in to see the guests, he noticed a man there who was not wearing wedding clothes.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이르되 친구여 어찌하여 예복을 입지 않고 여기 들어왔느냐 하니 그가 아무 말도 못하거늘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`Friend,' he asked, `how did you get in here without wedding clothes?' The man was speechless.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임금이 사환들에게 말하되 그 손발을 묶어 바깥 어두운 데에 내던지라 거기서 슬피 울며 이를 갈게 되리라 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"Then the king told the attendants, `Tie him hand and foot, and throw him outside, into the darkness, where there will be weeping and gnashing of teeth.'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청함을 받은 자는 많되 택함을 입은 자는 적으니라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"For many are invited, but few are chosen."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이에 바리새인들이 가서 어떻게 하면 예수를 말의 올무에 걸리게 할까 상의하고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 Pharisees went out and laid plans to trap him in his words.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자기 제자들을 헤롯 당원들과 함께 예수께 보내어 말하되 선생님이여 우리가 아노니 당신은 참되시고 진리로 하나님의 도를 가르치시며 아무도 꺼리는 일이 없으시니 이는 사람을 외모로 보지 아니하심이니이다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sent their disciples to him along with the Herodians. "Teacher," they said, "we know you are a man of integrity and that you teach the way of God in accordance with the truth. You aren't swayed by men, because you pay no attention to who they are.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그러면 당신의 생각에는 어떠한지 우리에게 이르소서 가이사에게 세금을 바치는 것이 옳으니이까 옳지 아니하니이까 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Tell us then, what is your opinion? Is it right to pay taxes to Caesar or not?"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예수께서 그들의 악함을 아시고 이르시되 외식하는 자들아 어찌하여 나를 시험하느냐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Jesus, knowing their evil intent, said, "You hypocrites, why are you trying to trap me?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세금 낼 돈을 내게 보이라 하시니 데나리온 하나를 가져왔거늘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Show me the coin used for paying the tax." They brought him a denarius,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천국은 마치 자기 아들을 위하여 혼인 잔치를 베푼 어떤 임금과 같으니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 kingdom of heaven is like a king who prepared a wedding banquet for his son.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예수께서 말씀하시되 이 형상과 이 글이 누구의 것이냐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he asked them, "Whose portrait is this? And whose inscription?"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이르되 가이사의 것이니이다 이에 이르시되 그런즉 가이사의 것은 가이사에게, 하나님의 것은 하나님께 바치라 하시니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"Caesar's," they replied. Then he said to them, "Give to Caesar what is Caesar's, and to God what is God's."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그들이 이 말씀을 듣고 놀랍게 여겨 예수를 떠나가니라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they heard this, they were amazed. So they left him and went away.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부활이 없다 하는 사두개인들이 그 날 예수께 와서 물어 이르되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That same day the Sadducees, who say there is no resurrection, came to him with a question.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선생님이여 모세가 일렀으되 사람이 만일 자식이 없이 죽으면 그 동생이 그 아내에게 장가 들어 형을 위하여 상속자를 세울지니라 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"Teacher," they said, "Moses told us that if a man dies without having children, his brother must marry the widow and have children for him.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우리 중에 칠 형제가 있었는데 맏이가 장가 들었다가 죽어 상속자가 없으므로 그 아내를 그 동생에게 물려 주고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there were seven brothers among us. The first one married and died, and since he had no children, he left his wife to his brother.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그 둘째와 셋째로 일곱째까지 그렇게 하다가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same thing happened to the second and third brother, right on down to the seventh.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최후에 그 여자도 죽었나이다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Finally, the woman died.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그런즉 그들이 다 그를 취하였으니 부활 때에 일곱 중의 누구의 아내가 되리이까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then, at the resurrection, whose wife will she be of the seven, since all of them were married to her?"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예수께서 대답하여 이르시되 너희가 성경도, 하나님의 능력도 알지 못하는 고로 오해하였도다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Jesus replied, "You are in error because you do not know the Scriptures or the power of God.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 종들을 보내어 그 청한 사람들을 혼인 잔치에 오라 하였더니 오기를 싫어하거늘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sent his servants to those who had been invited to the banquet to tell them to come, but they refused to come.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부활 때에는 장가도 아니 가고 시집도 아니 가고 하늘에 있는 천사들과 같으니라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At the resurrection people will neither marry nor be given in marriage; they will be like the angels in heaven.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죽은 자의 부활을 논할진대 하나님이 너희에게 말씀하신 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about the resurrection of the dead -- have you not read what God said to you,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나는 아브라함의 하나님이요 이삭의 하나님이요 야곱의 하나님이로라 하신 것을 읽어 보지 못하였느냐 하나님은 죽은 자의 하나님이 아니요 살아 있는 자의 하나님이시니라 하시니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`I am the God of Abraham, the God of Isaac, and the God of Jacob'? He is not the God of the dead but of the living."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무리가 듣고 그의 가르치심에 놀라더라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 crowds heard this, they were astonished at his teaching.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예수께서 사두개인들로 대답할 수 없게 하셨다 함을 바리새인들이 듣고 모였는데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Hearing that Jesus had silenced the Sadducees, the Pharisees got together.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그 중의 한 율법사가 예수를 시험하여 묻되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One of them, an expert in the law, tested him with this question: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선생님 율법 중에서 어느 계명이 크니이까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"Teacher, which is the greatest commandment in the Law?"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예수께서 이르시되 네 마음을 다하고 목숨을 다하고 뜻을 다하여 주 너의 하나님을 사랑하라 하셨으니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Jesus replied: "`Love the Lord your God with all your heart and with all your soul and with all your mind.'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이것이 크고 첫째 되는 계명이요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is the first and greatest commandment.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둘째도 그와 같으니 네 이웃을 네 자신 같이 사랑하라 하셨으니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the second is like it: `Love your neighbor as yourself.'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다시 다른 종들을 보내며 이르되 청한 사람들에게 이르기를 내가 오찬을 준비하되 나의 소와 살진 짐승을 잡고 모든 것을 갖추었으니 혼인 잔치에 오소서 하라 하였더니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"Then he sent some more servants and said, `Tell those who have been invited that I have prepared my dinner: My oxen and fattened cattle have been butchered, and everything is ready. Come to the wedding banquet.'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이 두 계명이 온 율법과 선지자의 강령이니라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the Law and the Prophets hang on these two commandments."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41</a:t>
            </a:r>
            <a:br/>
            <a:r>
              <a:t>바리새인들이 모였을 때에 예수께서 그들에게 물으시되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While the Pharisees were gathered together, Jesus asked them,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42</a:t>
            </a:r>
            <a:br/>
            <a:r>
              <a:t>너희는 그리스도에 대하여 어떻게 생각하느냐 누구의 자손이냐 대답하되 다윗의 자손이니이다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"What do you think about the Christ? Whose son is he?" "The son of David," they replied.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43</a:t>
            </a:r>
            <a:br/>
            <a:r>
              <a:t>이르시되 그러면 다윗이 성령에 감동되어 어찌 그리스도를 주라 칭하여 말하되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said to them, "How is it then that David, speaking by the Spirit, calls him `Lord'? For he says,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44</a:t>
            </a:r>
            <a:br/>
            <a:r>
              <a:t>주께서 내 주께 이르시되 내가 네 원수를 네 발 아래에 둘 때까지 내 우편에 앉아 있으라 하셨도다 하였느냐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"`The Lord said to my Lord: "Sit at my right hand until I put your enemies under your feet."'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45</a:t>
            </a:r>
            <a:br/>
            <a:r>
              <a:t>다윗이 그리스도를 주라 칭하였은즉 어찌 그의 자손이 되겠느냐 하시니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then David calls him `Lord,' how can he be his son?"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46</a:t>
            </a:r>
            <a:br/>
            <a:r>
              <a:t>한 마디도 능히 대답하는 자가 없고 그 날부터 감히 그에게 묻는 자도 없더라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 one could say a word in reply, and from that day on no one dared to ask him any more questions.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그들이 돌아 보지도 않고 한 사람은 자기 밭으로, 한 사람은 자기 사업하러 가고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"But they paid no attention and went off -- one to his field, another to his business.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 남은 자들은 종들을 잡아 모욕하고 죽이니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rest seized his servants, mistreated them and killed them.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임금이 노하여 군대를 보내어 그 살인한 자들을 진멸하고 그 동네를 불사르고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king was enraged. He sent his army and destroyed those murderers and burned their city.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이에 종들에게 이르되 혼인 잔치는 준비되었으나 청한 사람들은 합당하지 아니하니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"Then he said to his servants, `The wedding banquet is ready, but those I invited did not deserve to come.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네거리 길에 가서 사람을 만나는 대로 혼인 잔치에 청하여 오라 한대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Go to the street corners and invite to the banquet anyone you find.'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