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그 때에 세례 요한이 이르러 유대 광야에서 전파하여 말하되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those days John the Baptist came, preaching in the Desert of Judea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이미 도끼가 나무 뿌리에 놓였으니 좋은 열매를 맺지 아니하는 나무마다 찍혀 불에 던져지리라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ax is already at the root of the trees, and every tree that does not produce good fruit will be cut down and thrown into the fire.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나는 너희로 회개하게 하기 위하여 물로 세례를 베풀거니와 내 뒤에 오시는 이는 나보다 능력이 많으시니 나는 그의 신을 들기도 감당하지 못하겠노라 그는 성령과 불로 너희에게 세례를 베푸실 것이요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baptize you with water for repentance. But after me will come one who is more powerful than I, whose sandals I am not fit to carry. He will baptize you with the Holy Spirit and with fire.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손에 키를 들고 자기의 타작 마당을 정하게 하사 알곡은 모아 곳간에 들이고 쭉정이는 꺼지지 않는 불에 태우시리라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winnowing fork is in his hand, and he will clear his threshing floor, gathering his wheat into the barn and burning up the chaff with unquenchable fire."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 때에 예수께서 갈릴리로부터 요단 강에 이르러 요한에게 세례를 받으려 하시니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Jesus came from Galilee to the Jordan to be baptized by John.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요한이 말려 이르되 내가 당신에게서 세례를 받아야 할 터인데 당신이 내게로 오시나이까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John tried to deter him, saying, "I need to be baptized by you, and do you come to me?"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예수께서 대답하여 이르시되 이제 허락하라 우리가 이와 같이 하여 모든 의를 이루는 것이 합당하니라 하시니 이에 요한이 허락하는지라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Jesus replied, "Let it be so now; it is proper for us to do this to fulfill all righteousness." Then John consented.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예수께서 세례를 받으시고 곧 물에서 올라오실새 하늘이 열리고 하나님의 성령이 비둘기 같이 내려 자기 위에 임하심을 보시더니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soon as Jesus was baptized, he went up out of the water. At that moment heaven was opened, and he saw the Spirit of God descending like a dove and lighting on him.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하늘로부터 소리가 있어 말씀하시되 이는 내 사랑하는 아들이요 내 기뻐하는 자라 하시니라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 voice from heaven said, "This is my Son, whom I love; with him I am well pleased."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회개하라 천국이 가까이 왔느니라 하였으니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saying, "Repent, for the kingdom of heaven is near."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그는 선지자 이사야를 통하여 말씀하신 자라 일렀으되 광야에 외치는 자의 소리가 있어 이르되 너희는 주의 길을 준비하라 그가 오실 길을 곧게 하라 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he who was spoken of through the prophet Isaiah: "A voice of one calling in the desert, `Prepare the way for the Lord, make straight paths for him.'"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이 요한은 낙타털 옷을 입고 허리에 가죽 띠를 띠고 음식은 메뚜기와 석청이었더라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John's clothes were made of camel's hair, and he had a leather belt around his waist. His food was locusts and wild honey.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이 때에 예루살렘과 온 유대와 요단 강 사방에서 다 그에게 나아와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People went out to him from Jerusalem and all Judea and the whole region of the Jordan.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자기들의 죄를 자복하고 요단 강에서 그에게 세례를 받더니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Confessing their sins, they were baptized by him in the Jordan River.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요한이 많은 바리새인들과 사두개인들이 세례 베푸는 데로 오는 것을 보고 이르되 독사의 자식들아 누가 너희를 가르쳐 임박한 진노를 피하라 하더냐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when he saw many of the Pharisees and Sadducees coming to where he was baptizing, he said to them: "You brood of vipers! Who warned you to flee from the coming wrath?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그러므로 회개에 합당한 열매를 맺고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Produce fruit in keeping with repentance.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마태복음 Matthew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속으로 아브라함이 우리 조상이라고 생각하지 말라 내가 너희에게 이르노니 하나님이 능히 이 돌들로도 아브라함의 자손이 되게 하시리라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do not think you can say to yourselves, `We have Abraham as our father.' I tell you that out of these stones God can raise up children for Abraham.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