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그 때에 예수께서 성령에게 이끌리어 마귀에게 시험을 받으러 광야로 가사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Jesus was led by the Spirit into the desert to be tempted by the devil.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이에 예수께서 말씀하시되 사탄아 물러가라 기록되었으되 주 너의 하나님께 경배하고 다만 그를 섬기라 하였느니라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Jesus said to him, "Away from me, Satan! For it is written: `Worship the Lord your God, and serve him only.'"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이에 마귀는 예수를 떠나고 천사들이 나아와서 수종드니라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the devil left him, and angels came and attended him.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예수께서 요한이 잡혔음을 들으시고 갈릴리로 물러가셨다가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Jesus heard that John had been put in prison, he returned to Galilee.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나사렛을 떠나 스불론과 납달리 지경 해변에 있는 가버나움에 가서 사시니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Leaving Nazareth, he went and lived in Capernaum, which was by the lake in the area of Zebulun and Naphtali --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이는 선지자 이사야를 통하여 하신 말씀을 이루려 하심이라 일렀으되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to fulfill what was said through the prophet Isaiah: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스불론 땅과 납달리 땅과 요단 강 저편 해변 길과 이방의 갈릴리여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"Land of Zebulun and land of Naphtali, the way to the sea, along the Jordan, Galilee of the Gentiles --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흑암에 앉은 백성이 큰 빛을 보았고 사망의 땅과 그늘에 앉은 자들에게 빛이 비치었도다 하였느니라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people living in darkness have seen a great light; on those living in the land of the shadow of death a light has dawned."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이 때부터 예수께서 비로소 전파하여 이르시되 회개하라 천국이 가까이 왔느니라 하시더라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From that time on Jesus began to preach, "Repent, for the kingdom of heaven is near."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갈릴리 해변에 다니시다가 두 형제 곧 베드로라 하는 시몬과 그의 형제 안드레가 바다에 그물 던지는 것을 보시니 그들은 어부라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As Jesus was walking beside the Sea of Galilee, he saw two brothers, Simon called Peter and his brother Andrew. They were casting a net into the lake, for they were fishermen.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말씀하시되 나를 따라오라 내가 너희를 사람을 낚는 어부가 되게 하리라 하시니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"Come, follow me," Jesus said, "and I will make you fishers of men."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사십 일을 밤낮으로 금식하신 후에 주리신지라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After fasting forty days and forty nights, he was hungry.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그들이 곧 그물을 버려 두고 예수를 따르니라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At once they left their nets and followed him.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거기서 더 가시다가 다른 두 형제 곧 세베대의 아들 야고보와 그의 형제 요한이 그의 아버지 세베대와 함께 배에서 그물 깁는 것을 보시고 부르시니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Going on from there, he saw two other brothers, James son of Zebedee and his brother John. They were in a boat with their father Zebedee, preparing their nets. Jesus called them,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그들이 곧 배와 아버지를 버려 두고 예수를 따르니라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immediately they left the boat and their father and followed him.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예수께서 온 갈릴리에 두루 다니사 그들의 회당에서 가르치시며 천국 복음을 전파하시며 백성 중의 모든 병과 모든 약한 것을 고치시니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Jesus went throughout Galilee, teaching in their synagogues, preaching the good news of the kingdom, and healing every disease and sickness among the people.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그의 소문이 온 수리아에 퍼진지라 사람들이 모든 앓는 자 곧 각종 병에 걸려서 고통 당하는 자, 귀신 들린 자, 간질하는 자, 중풍병자들을 데려오니 그들을 고치시더라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News about him spread all over Syria, and people brought to him all who were ill with various diseases, those suffering severe pain, the demon-possessed, those having seizures, and the paralyzed, and he healed them.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갈릴리와 데가볼리와 예루살렘과 유대와 요단 강 건너편에서 수많은 무리가 따르니라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Large crowds from Galilee, the Decapolis, Jerusalem, Judea and the region across the Jordan followed him.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시험하는 자가 예수께 나아와서 이르되 네가 만일 하나님의 아들이어든 명하여 이 돌들로 떡덩이가 되게 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tempter came to him and said, "If you are the Son of God, tell these stones to become bread."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예수께서 대답하여 이르시되 기록되었으되 사람이 떡으로만 살 것이 아니요 하나님의 입으로부터 나오는 모든 말씀으로 살 것이라 하였느니라 하시니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Jesus answered, "It is written: `Man does not live on bread alone, but on every word that comes from the mouth of God.'"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이에 마귀가 예수를 거룩한 성으로 데려다가 성전 꼭대기에 세우고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the devil took him to the holy city and had him stand on the highest point of the temple.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이르되 네가 만일 하나님의 아들이어든 뛰어내리라 기록되었으되 그가 너를 위하여 그의 사자들을 명하시리니 그들이 손으로 너를 받들어 발이 돌에 부딪치지 않게 하리로다 하였느니라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"If you are the Son of God," he said, "throw yourself down. For it is written: "`He will command his angels concerning you, and they will lift you up in their hands, so that you will not strike your foot against a stone.'"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예수께서 이르시되 또 기록되었으되 주 너의 하나님을 시험하지 말라 하였느니라 하시니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Jesus answered him, "It is also written: `Do not put the Lord your God to the test.'"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마귀가 또 그를 데리고 지극히 높은 산으로 가서 천하 만국과 그 영광을 보여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Again, the devil took him to a very high mountain and showed him all the kingdoms of the world and their splendor.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이르되 만일 내게 엎드려 경배하면 이 모든 것을 네게 주리라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"All this I will give you," he said, "if you will bow down and worship me."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