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사람에게 보이려고 그들 앞에서 너희 의를 행하지 않도록 주의하라 그리하지 아니하면 하늘에 계신 너희 아버지께 상을 받지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do your `acts of righteousness' before men, to be seen by them. If you do, you will have no reward from your Father in heaven.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나라가 임하시오며 뜻이 하늘에서 이루어진 것 같이 땅에서도 이루어지이다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kingdom come, your will be done on earth as it is in heaven.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오늘 우리에게 일용할 양식을 주시옵고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us today our daily bread.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우리에게 죄 지은 자를 사하여 준 것 같이 우리 죄를 사하여 주시옵고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Forgive us our debts, as we also have forgiven our debtors.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우리를 시험에 들게 하지 마시옵고 다만 악에서 구하시옵소서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lead us not into temptation, but deliver us from the evil 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사람의 잘못을 용서하면 너희 하늘 아버지께서도 너희 잘못을 용서하시려니와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you forgive men when they sin against you, your heavenly Father will also forgive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사람의 잘못을 용서하지 아니하면 너희 아버지께서도 너희 잘못을 용서하지 아니하시리라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forgive men their sins, your Father will not forgive your sins.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금식할 때에 너희는 외식하는 자들과 같이 슬픈 기색을 보이지 말라 그들은 금식하는 것을 사람에게 보이려고 얼굴을 흉하게 하느니라 내가 진실로 너희에게 이르노니 그들은 자기 상을 이미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fast, do not look somber as the hypocrites do, for they disfigure their faces to show men they are fasting. I tell you the truth, they have received their reward in full.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금식할 때에 머리에 기름을 바르고 얼굴을 씻으라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fast, put oil on your head and wash your face,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금식하는 자로 사람에게 보이지 않고 오직 은밀한 중에 계신 네 아버지께 보이게 하려 함이라 은밀한 중에 보시는 네 아버지께서 갚으시리라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it will not be obvious to men that you are fasting, but only to your Father, who is unseen; and your Father, who sees what is done in secret, will reward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너희를 위하여 보물을 땅에 쌓아 두지 말라 거기는 좀과 동록이 해하며 도둑이 구멍을 뚫고 도둑질하느니라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store up for yourselves treasures on earth, where moth and rust destroy, and where thieves break in and steal.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그러므로 구제할 때에 외식하는 자가 사람에게서 영광을 받으려고 회당과 거리에서 하는 것 같이 너희 앞에 나팔을 불지 말라 진실로 너희에게 이르노니 그들은 자기 상을 이미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you give to the needy, do not announce it with trumpets, as the hypocrites do in the synagogues and on the streets, to be honored by men. I tell you the truth, they have received their reward in full.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오직 너희를 위하여 보물을 하늘에 쌓아 두라 거기는 좀이나 동록이 해하지 못하며 도둑이 구멍을 뚫지도 못하고 도둑질도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store up for yourselves treasures in heaven, where moth and rust do not destroy, and where thieves do not break in and steal.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보물 있는 그 곳에는 네 마음도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where your treasure is, there your heart will be also.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눈은 몸의 등불이니 그러므로 네 눈이 성하면 온 몸이 밝을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eye is the lamp of the body. If your eyes are good, your whole body will be full of light.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눈이 나쁘면 온 몸이 어두울 것이니 그러므로 네게 있는 빛이 어두우면 그 어둠이 얼마나 더하겠느냐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your eyes are bad, your whole body will be full of darkness. If then the light within you is darkness, how great is that darkness!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한 사람이 두 주인을 섬기지 못할 것이니 혹 이를 미워하고 저를 사랑하거나 혹 이를 중히 여기고 저를 경히 여김이라 너희가 하나님과 재물을 겸하여 섬기지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can serve two masters. Either he will hate the one and love the other, or he will be devoted to the one and despise the other. You cannot serve both God and Money.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내가 너희에게 이르노니 목숨을 위하여 무엇을 먹을까 무엇을 마실까 몸을 위하여 무엇을 입을까 염려하지 말라 목숨이 음식보다 중하지 아니하며 몸이 의복보다 중하지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tell you, do not worry about your life, what you will eat or drink; or about your body, what you will wear. Is not life more important than food, and the body more important than clothes?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공중의 새를 보라 심지도 않고 거두지도 않고 창고에 모아들이지도 아니하되 너희 하늘 아버지께서 기르시나니 너희는 이것들보다 귀하지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at the birds of the air; they do not sow or reap or store away in barns, and yet your heavenly Father feeds them. Are you not much more valuable than they?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 중에 누가 염려함으로 그 키를 한 자라도 더할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you by worrying can add a single hour to his life?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너희가 어찌 의복을 위하여 염려하느냐 들의 백합화가 어떻게 자라는가 생각하여 보라 수고도 아니하고 길쌈도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why do you worry about clothes? See how the lilies of the field grow. They do not labor or spin.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내가 너희에게 말하노니 솔로몬의 모든 영광으로도 입은 것이 이 꽃 하나만 같지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tell you that not even Solomon in all his splendor was dressed like one of these.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구제할 때에 오른손이 하는 것을 왼손이 모르게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give to the needy, do not let your left hand know what your right hand is doing,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오늘 있다가 내일 아궁이에 던져지는 들풀도 하나님이 이렇게 입히시거든 하물며 너희일까보냐 믿음이 작은 자들아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that is how God clothes the grass of the field, which is here today and tomorrow is thrown into the fire, will he not much more clothe you, O you of little faith?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그러므로 염려하여 이르기를 무엇을 먹을까 무엇을 마실까 무엇을 입을까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not worry, saying, `What shall we eat?' or `What shall we drink?' or `What shall we wear?'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다 이방인들이 구하는 것이라 너희 하늘 아버지께서 이 모든 것이 너희에게 있어야 할 줄을 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pagans run after all these things, and your heavenly Father knows that you need them.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그런즉 너희는 먼저 그의 나라와 그의 의를 구하라 그리하면 이 모든 것을 너희에게 더하시리라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seek first his kingdom and his righteousness, and all these things will be given to you as well.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그러므로 내일 일을 위하여 염려하지 말라 내일 일은 내일이 염려할 것이요 한 날의 괴로움은 그 날로 족하니라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do not worry about tomorrow, for tomorrow will worry about itself. Each day has enough trouble of its 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구제함을 은밀하게 하라 은밀한 중에 보시는 너의 아버지께서 갚으시리라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your giving may be in secret. Then your Father, who sees what is done in secret, will reward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너희는 기도할 때에 외식하는 자와 같이 하지 말라 그들은 사람에게 보이려고 회당과 큰 거리 어귀에 서서 기도하기를 좋아하느니라 내가 진실로 너희에게 이르노니 그들은 자기 상을 이미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pray, do not be like the hypocrites, for they love to pray standing in the synagogues and on the street corners to be seen by men. I tell you the truth, they have received their reward in full.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기도할 때에 네 골방에 들어가 문을 닫고 은밀한 중에 계신 네 아버지께 기도하라 은밀한 중에 보시는 네 아버지께서 갚으시리라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pray, go into your room, close the door and pray to your Father, who is unseen. Then your Father, who sees what is done in secret, will reward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기도할 때에 이방인과 같이 중언부언하지 말라 그들은 말을 많이 하여야 들으실 줄 생각하느니라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pray, do not keep on babbling like pagans, for they think they will be heard because of their many words.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그들을 본받지 말라 구하기 전에 너희에게 있어야 할 것을 하나님 너희 아버지께서 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like them, for your Father knows what you need before you ask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너희는 이렇게 기도하라 하늘에 계신 우리 아버지여 이름이 거룩히 여김을 받으시오며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then, is how you should pray: "`Our Father in heaven, hallowed be your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