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비판을 받지 아니하려거든 비판하지 말라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"Do not judge, or you too will be judged.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생선을 달라 하는데 뱀을 줄 사람이 있겠느냐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Or if he asks for a fish, will give him a snake?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너희가 악한 자라도 좋은 것으로 자식에게 줄 줄 알거든 하물며 하늘에 계신 너희 아버지께서 구하는 자에게 좋은 것으로 주시지 않겠느냐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you, then, though you are evil, know how to give good gifts to your children, how much more will your Father in heaven give good gifts to those who ask him!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그러므로 무엇이든지 남에게 대접을 받고자 하는 대로 너희도 남을 대접하라 이것이 율법이요 선지자니라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in everything, do to others what you would have them do to you, for this sums up the Law and the Prophets.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좁은 문으로 들어가라 멸망으로 인도하는 문은 크고 그 길이 넓어 그리로 들어가는 자가 많고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"Enter through the narrow gate. For wide is the gate and broad is the road that leads to destruction, and many enter through it.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생명으로 인도하는 문은 좁고 길이 협착하여 찾는 자가 적음이라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small is the gate and narrow the road that leads to life, and only a few find it.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거짓 선지자들을 삼가라 양의 옷을 입고 너희에게 나아오나 속에는 노략질하는 이리라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"Watch out for false prophets. They come to you in sheep's clothing, but inwardly they are ferocious wolves.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그들의 열매로 그들을 알지니 가시나무에서 포도를, 또는 엉겅퀴에서 무화과를 따겠느냐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By their fruit you will recognize them. Do people pick grapes from thornbushes, or figs from thistles?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이와 같이 좋은 나무마다 아름다운 열매를 맺고 못된 나무가 나쁜 열매를 맺나니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Likewise every good tree bears good fruit, but a bad tree bears bad fruit.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좋은 나무가 나쁜 열매를 맺을 수 없고 못된 나무가 아름다운 열매를 맺을 수 없느니라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good tree cannot bear bad fruit, and a bad tree cannot bear good fruit.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아름다운 열매를 맺지 아니하는 나무마다 찍혀 불에 던져지느니라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Every tree that does not bear good fruit is cut down and thrown into the fire.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너희가 비판하는 그 비판으로 너희가 비판을 받을 것이요 너희가 헤아리는 그 헤아림으로 너희가 헤아림을 받을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in the same way you judge others, you will be judged, and with the measure you use, it will be measured to you.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이러므로 그들의 열매로 그들을 알리라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Thus, by their fruit you will recognize them.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나더러 주여 주여 하는 자마다 다 천국에 들어갈 것이 아니요 다만 하늘에 계신 내 아버지의 뜻대로 행하는 자라야 들어가리라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"Not everyone who says to me, `Lord, Lord,' will enter the kingdom of heaven, but only he who does the will of my Father who is in heaven.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그 날에 많은 사람이 나더러 이르되 주여 주여 우리가 주의 이름으로 선지자 노릇 하며 주의 이름으로 귀신을 쫓아 내며 주의 이름으로 많은 권능을 행하지 아니하였나이까 하리니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Many will say to me on that day, `Lord, Lord, did we not prophesy in your name, and in your name drive out demons and perform many miracles?'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그 때에 내가 그들에게 밝히 말하되 내가 너희를 도무지 알지 못하니 불법을 행하는 자들아 내게서 떠나가라 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I will tell them plainly, `I never knew you. Away from me, you evildoers!'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그러므로 누구든지 나의 이 말을 듣고 행하는 자는 그 집을 반석 위에 지은 지혜로운 사람 같으리니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"Therefore everyone who hears these words of mine and puts them into practice is like a wise man who built his house on the rock.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비가 내리고 창수가 나고 바람이 불어 그 집에 부딪치되 무너지지 아니하나니 이는 주추를 반석 위에 놓은 까닭이요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rain came down, the streams rose, and the winds blew and beat against that house; yet it did not fall, because it had its foundation on the rock.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나의 이 말을 듣고 행하지 아니하는 자는 그 집을 모래 위에 지은 어리석은 사람 같으리니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everyone who hears these words of mine and does not put them into practice is like a foolish man who built his house on sand.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비가 내리고 창수가 나고 바람이 불어 그 집에 부딪치매 무너져 그 무너짐이 심하니라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rain came down, the streams rose, and the winds blew and beat against that house, and it fell with a great crash."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예수께서 이 말씀을 마치시매 무리들이 그의 가르치심에 놀라니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Jesus had finished saying these things, the crowds were amazed at his teaching,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이는 그 가르치시는 것이 권위 있는 자와 같고 그들의 서기관들과 같지 아니함일러라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because he taught as one who had authority, and not as their teachers of the law.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어찌하여 형제의 눈 속에 있는 티는 보고 네 눈 속에 있는 들보는 깨닫지 못하느냐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"Why do you look at the speck of sawdust in your brother's eye and pay no attention to the plank in your own eye?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보라 네 눈 속에 들보가 있는데 어찌하여 형제에게 말하기를 나로 네 눈 속에 있는 티를 빼게 하라 하겠느냐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How can you say to your brother, `Let me take the speck out of your eye,' when all the time there is a plank in your own eye?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외식하는 자여 먼저 네 눈 속에서 들보를 빼어라 그 후에야 밝히 보고 형제의 눈 속에서 티를 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hypocrite, first take the plank out of your own eye, and then you will see clearly to remove the speck from your brother's eye.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거룩한 것을 개에게 주지 말며 너희 진주를 돼지 앞에 던지지 말라 그들이 그것을 발로 밟고 돌이켜 너희를 찢어 상하게 할까 염려하라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"Do not give dogs what is sacred; do not throw your pearls to pigs. If you do, they may trample them under their feet, and then turn and tear you to pieces.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구하라 그리하면 너희에게 주실 것이요 찾으라 그리하면 찾아낼 것이요 문을 두드리라 그리하면 너희에게 열릴 것이니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"Ask and it will be given to you; seek and you will find; knock and the door will be opened to you.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구하는 이마다 받을 것이요 찾는 이는 찾아낼 것이요 두드리는 이에게는 열릴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everyone who asks receives; he who seeks finds; and to him who knocks, the door will be opened.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너희 중에 누가 아들이 떡을 달라 하는데 돌을 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"Which of you, if his son asks for bread, will give him a stone?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