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산에서 내려 오시니 수많은 무리가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down from the mountainside, large crowds followed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들으시고 놀랍게 여겨 따르는 자들에게 이르시되 내가 진실로 너희에게 이르노니 이스라엘 중 아무에게서도 이만한 믿음을 보지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heard this, he was astonished and said to those following him, "I tell you the truth, I have not found anyone in Israel with such great faith.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너희에게 이르노니 동 서로부터 많은 사람이 이르러 아브라함과 이삭과 야곱과 함께 천국에 앉으려니와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say to you that many will come from the east and the west, and will take their places at the feast with Abraham, Isaac and Jacob in the kingdom of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나라의 본 자손들은 바깥 어두운 데 쫓겨나 거기서 울며 이를 갈게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subjects of the kingdom will be thrown outside, into the darkness, where there will be weeping and gnashing of teeth."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백부장에게 이르시되 가라 네 믿은 대로 될지어다 하시니 그 즉시 하인이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 centurion, "Go! It will be done just as you believed it would." And his servant was healed at that very hour.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베드로의 집에 들어가사 그의 장모가 열병으로 앓아 누운 것을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came into Peter's house, he saw Peter's mother-in-law lying in bed with a fever.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그의 손을 만지시니 열병이 떠나가고 여인이 일어나서 예수께 수종들더라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touched her hand and the fever left her, and she got up and began to wait on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저물매 사람들이 귀신 들린 자를 많이 데리고 예수께 오거늘 예수께서 말씀으로 귀신들을 쫓아 내시고 병든 자들을 다 고치시니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many who were demon-possessed were brought to him, and he drove out the spirits with a word and healed all the sick.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선지자 이사야를 통하여 하신 말씀에 우리의 연약한 것을 친히 담당하시고 병을 짊어지셨도다 함을 이루려 하심이더라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to fulfill what was spoken through the prophet Isaiah: "He took up our infirmities and carried our diseases."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무리가 자기를 에워싸는 것을 보시고 건너편으로 가기를 명하시니라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the crowd around him, he gave orders to cross to the other side of the lake.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한 서기관이 나아와 예수께 아뢰되 선생님이여 어디로 가시든지 저는 따르리이다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teacher of the law came to him and said, "Teacher, I will follow you wherever you go."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한 나병환자가 나아와 절하며 이르되 주여 원하시면 저를 깨끗하게 하실 수 있나이다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with leprosy came and knelt before him and said, "Lord, if you are willing, you can make me clean."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이르시되 여우도 굴이 있고 공중의 새도 거처가 있으되 인자는 머리 둘 곳이 없다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"Foxes have holes and birds of the air have nests, but the Son of Man has no place to lay his head."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제자 중에 또 한 사람이 이르되 주여 내가 먼저 가서 내 아버지를 장사하게 허락하옵소서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disciple said to him, "Lord, first let me go and bury my father."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이르시되 죽은 자들이 그들의 죽은 자들을 장사하게 하고 너는 나를 따르라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told him, "Follow me, and let the dead bury their own dead."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배에 오르시매 제자들이 따랐더니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got into the boat and his disciples followed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바다에 큰 놀이 일어나 배가 물결에 덮이게 되었으되 예수께서는 주무시는지라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warning, a furious storm came up on the lake, so that the waves swept over the boat. But Jesus was sleeping.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제자들이 나아와 깨우며 이르되 주여 구원하소서 우리가 죽겠나이다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went and woke him, saying, "Lord, save us! We're going to drown!"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이르시되 어찌하여 무서워하느냐 믿음이 작은 자들아 하시고 곧 일어나사 바람과 바다를 꾸짖으시니 아주 잔잔하게 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"You of little faith, why are you so afraid?" Then he got up and rebuked the winds and the waves, and it was completely calm.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사람들이 놀랍게 여겨 이르되 이이가 어떠한 사람이기에 바람과 바다도 순종하는가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were amazed and asked, "What kind of man is this? Even the winds and the waves obey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예수께서 건너편 가다라 지방에 가시매 귀신 들린 자 둘이 무덤 사이에서 나와 예수를 만나니 그들은 몹시 사나워 아무도 그 길로 지나갈 수 없을 지경이더라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at the other side in the region of the Gadarenes, two demon-possessed men coming from the tombs met him. They were so violent that no one could pass that way.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그들이 소리 질러 이르되 하나님의 아들이여 우리가 당신과 무슨 상관이 있나이까 때가 이르기 전에 우리를 괴롭게 하려고 여기 오셨나이까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want with us, Son of God?" they shouted. "Have you come here to torture us before the appointed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손을 내밀어 그에게 대시며 이르시되 내가 원하노니 깨끗함을 받으라 하시니 즉시 그의 나병이 깨끗하여진지라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reached out his hand and touched the man. "I am willing," he said. "Be clean!" Immediately he was cured of his leprosy.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마침 멀리서 많은 돼지 떼가 먹고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distance from them a large herd of pigs was feeding.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귀신들이 예수께 간구하여 이르되 만일 우리를 쫓아 내시려면 돼지 떼에 들여 보내 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demons begged Jesus, "If you drive us out, send us into the herd of pigs."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그들에게 가라 하시니 귀신들이 나와서 돼지에게로 들어가는지라 온 떼가 비탈로 내리달아 바다에 들어가서 물에서 몰사하거늘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"Go!" So they came out and went into the pigs, and the whole herd rushed down the steep bank into the lake and died in the water.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치던 자들이 달아나 시내에 들어가 이 모든 일과 귀신 들린 자의 일을 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tending the pigs ran off, went into the town and reported all this, including what had happened to the demon-possessed men.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온 시내가 예수를 만나려고 나가서 보고 그 지방에서 떠나시기를 간구하더라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whole town went out to meet Jesus. And when they saw him, they pleaded with him to leave their region.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이르시되 삼가 아무에게도 이르지 말고 다만 가서 제사장에게 네 몸을 보이고 모세가 명한 예물을 드려 그들에게 입증하라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him, "See that you don't tell anyone. But go, show yourself to the priest and offer the gift Moses commanded, as a testimony to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가버나움에 들어가시니 한 백부장이 나아와 간구하여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entered Capernaum, a centurion came to him, asking for help.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이르되 주여 내 하인이 중풍병으로 집에 누워 몹시 괴로워하나이다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he said, "my servant lies at home paralyzed and in terrible suffering."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이르시되 내가 가서 고쳐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him, "I will go and heal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백부장이 대답하여 이르되 주여 내 집에 들어오심을 나는 감당하지 못하겠사오니 다만 말씀으로만 하옵소서 그러면 내 하인이 낫겠사옵나이다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centurion replied, "Lord, I do not deserve to have you come under my roof. But just say the word, and my servant will be healed.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나도 남의 수하에 있는 사람이요 내 아래에도 군사가 있으니 이더러 가라 하면 가고 저더러 오라 하면 오고 내 종더러 이것을 하라 하면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myself am a man under authority, with soldiers under me. I tell this one, `Go,' and he goes; and that one, `Come,' and he comes. I say to my servant, `Do this,' and he does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