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배에 오르사 건너가 본 동네에 이르시니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stepped into a boat, crossed over and came to his own town.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예수께서 마태의 집에서 앉아 음식을 잡수실 때에 많은 세리와 죄인들이 와서 예수와 그의 제자들과 함께 앉았더니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Jesus was having dinner at Matthew's house, many tax collectors and "sinners" came and ate with him and his disciples.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바리새인들이 보고 그의 제자들에게 이르되 어찌하여 너희 선생은 세리와 죄인들과 함께 잡수시느냐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Pharisees saw this, they asked his disciples, "Why does your teacher eat with tax collectors and `sinners'?"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예수께서 들으시고 이르시되 건강한 자에게는 의사가 쓸 데 없고 병든 자에게라야 쓸 데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hearing this, Jesus said, "It is not the healthy who need a doctor, but the sick.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너희는 가서 내가 긍휼을 원하고 제사를 원하지 아니하노라 하신 뜻이 무엇인지 배우라 나는 의인을 부르러 온 것이 아니요 죄인을 부르러 왔노라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 and learn what this means: `I desire mercy, not sacrifice.' For I have not come to call the righteous, but sinners."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때에 요한의 제자들이 예수께 나아와 이르되 우리와 바리새인들은 금식하는데 어찌하여 당신의 제자들은 금식하지 아니하나이까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John's disciples came and asked him, "How is it that we and the Pharisees fast, but your disciples do not fast?"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예수께서 그들에게 이르시되 혼인집 손님들이 신랑과 함께 있을 동안에 슬퍼할 수 있느냐 그러나 신랑을 빼앗길 날이 이르리니 그 때에는 금식할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"How can the guests of the bridegroom mourn while he is with them? The time will come when the bridegroom will be taken from them; then they will fast.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생베 조각을 낡은 옷에 붙이는 자가 없나니 이는 기운 것이 그 옷을 당기어 해어짐이 더하게 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sews a patch of unshrunk cloth on an old garment, for the patch will pull away from the garment, making the tear worse.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새 포도주를 낡은 가죽 부대에 넣지 아니하나니 그렇게 하면 부대가 터져 포도주도 쏟아지고 부대도 버리게 됨이라 새 포도주는 새 부대에 넣어야 둘이 다 보전되느니라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do men pour new wine into old wineskins. If they do, the skins will burst, the wine will run out and the wineskins will be ruined. No, they pour new wine into new wineskins, and both are preserved."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예수께서 이 말씀을 하실 때에 한 관리가 와서 절하며 이르되 내 딸이 방금 죽었사오나 오셔서 그 몸에 손을 얹어 주소서 그러면 살아나겠나이다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saying this, a ruler came and knelt before him and said, "My daughter has just died. But come and put your hand on her, and she will live."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예수께서 일어나 따라가시매 제자들도 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got up and went with him, and so did his disciples.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침상에 누운 중풍병자를 사람들이 데리고 오거늘 예수께서 그들의 믿음을 보시고 중풍병자에게 이르시되 작은 자야 안심하라 네 죄 사함을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men brought to him a paralytic, lying on a mat. When Jesus saw their faith, he said to the paralytic, "Take heart, son; your sins are forgiven."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열두 해 동안이나 혈루증으로 앓는 여자가 예수의 뒤로 와서 그 겉옷 가를 만지니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then a woman who had been subject to bleeding for twelve years came up behind him and touched the edge of his cloak.</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이는 제 마음에 그 겉옷만 만져도 구원을 받겠다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to herself, "If I only touch his cloak, I will be healed."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예수께서 돌이켜 그를 보시며 이르시되 딸아 안심하라 네 믿음이 너를 구원하였다 하시니 여자가 그 즉시 구원을 받으니라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turned and saw her. "Take heart, daughter," he said, "your faith has healed you." And the woman was healed from that moment.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예수께서 그 관리의 집에 가사 피리 부는 자들과 떠드는 무리를 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entered the ruler's house and saw the flute players and the noisy crowd,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이르시되 물러가라 이 소녀가 죽은 것이 아니라 잔다 하시니 그들이 비웃더라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"Go away. The girl is not dead but asleep." But they laughed at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무리를 내보낸 후에 예수께서 들어가사 소녀의 손을 잡으시매 일어나는지라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crowd had been put outside, he went in and took the girl by the hand, and she got up.</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소문이 그 온 땅에 퍼지더라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News of this spread through all that region.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예수께서 거기에서 떠나가실새 두 맹인이 따라오며 소리 질러 이르되 다윗의 자손이여 우리를 불쌍히 여기소서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Jesus went on from there, two blind men followed him, calling out, "Have mercy on us, Son of David!"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예수께서 집에 들어가시매 맹인들이 그에게 나아오거늘 예수께서 이르시되 내가 능히 이 일 할 줄을 믿느냐 대답하되 주여 그러하오이다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had gone indoors, the blind men came to him, and he asked them, "Do you believe that I am able to do this?" "Yes, Lord," they replied.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이에 예수께서 그들의 눈을 만지시며 이르시되 너희 믿음대로 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touched their eyes and said, "According to your faith will it be done to you";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어떤 서기관들이 속으로 이르되 이 사람이 신성을 모독하도다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some of the teachers of the law said to themselves, "This fellow is blaspheming!"</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눈들이 밝아진지라 예수께서 엄히 경고하시되 삼가 아무에게도 알리지 말라 하셨으나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their sight was restored. Jesus warned them sternly, "See that no one knows about this."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그들이 나가서 예수의 소문을 그 온 땅에 퍼뜨리니라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went out and spread the news about him all over that region.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그들이 나갈 때에 귀신 들려 말 못하는 사람을 예수께 데려오니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going out, a man who was demon-possessed and could not talk was brought to Jesus.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귀신이 쫓겨나고 말 못하는 사람이 말하거늘 무리가 놀랍게 여겨 이르되 이스라엘 가운데서 이런 일을 본 적이 없다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demon was driven out, the man who had been mute spoke. The crowd was amazed and said, "Nothing like this has ever been seen in Israel."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바리새인들은 이르되 그가 귀신의 왕을 의지하여 귀신을 쫓아낸다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Pharisees said, "It is by the prince of demons that he drives out demons."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예수께서 모든 도시와 마을에 두루 다니사 그들의 회당에서 가르치시며 천국 복음을 전파하시며 모든 병과 모든 약한 것을 고치시니라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went through all the towns and villages, teaching in their synagogues, preaching the good news of the kingdom and healing every disease and sickness.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무리를 보시고 불쌍히 여기시니 이는 그들이 목자 없는 양과 같이 고생하며 기진함이라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saw the crowds, he had compassion on them, because they were harassed and helpless, like sheep without a shepherd.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이에 제자들에게 이르시되 추수할 것은 많되 일꾼이 적으니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his disciples, "The harvest is plentiful but the workers are few.</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그러므로 추수하는 주인에게 청하여 추수할 일꾼들을 보내 주소서 하라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Ask the Lord of the harvest, therefore, to send out workers into his harvest field."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예수께서 그 생각을 아시고 이르시되 너희가 어찌하여 마음에 악한 생각을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Knowing their thoughts, Jesus said, "Why do you entertain evil thoughts in your hearts?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네 죄 사함을 받았느니라 하는 말과 일어나 걸어가라 하는 말 중에 어느 것이 쉽겠느냐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is easier: to say, `Your sins are forgiven,' or to say, `Get up and walk'?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인자가 세상에서 죄를 사하는 권능이 있는 줄을 너희로 알게 하려 하노라 하시고 중풍병자에게 말씀하시되 일어나 네 침상을 가지고 집으로 가라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 that you may know that the Son of Man has authority on earth to forgive sins...." Then he said to the paralytic, "Get up, take your mat and go home."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일어나 집으로 돌아가거늘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man got up and went home.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무리가 보고 두려워하며 이런 권능을 사람에게 주신 하나님께 영광을 돌리니라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crowd saw this, they were filled with awe; and they praised God, who had given such authority to men.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예수께서 그 곳을 떠나 지나가시다가 마태라 하는 사람이 세관에 앉아 있는 것을 보시고 이르시되 나를 따르라 하시니 일어나 따르니라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Jesus went on from there, he saw a man named Matthew sitting at the tax collector's booth. "Follow me," he told him, and Matthew got up and followed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