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 그리스도의 사도 베드로는 본도, 갈라디아, 갑바도기아, 아시아와 비두니아에 흩어진 나그네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 apostle of Jesus Christ, To God's elect, strangers in the world, scattered throughout Pontus, Galatia, Cappadocia, Asia and Bithynia,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구원에 대하여는 너희에게 임할 은혜를 예언하던 선지자들이 연구하고 부지런히 살펴서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this salvation, the prophets, who spoke of the grace that was to come to you, searched intently and with the greatest care,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자기 속에 계신 그리스도의 영이 그 받으실 고난과 후에 받으실 영광을 미리 증언하여 누구를 또는 어떠한 때를 지시하시는지 상고하니라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trying to find out the time and circumstances to which the Spirit of Christ in them was pointing when he predicted the sufferings of Christ and the glories that would follow.</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섬긴 바가 자기를 위한 것이 아니요 너희를 위한 것임이 계시로 알게 되었으니 이것은 하늘로부터 보내신 성령을 힘입어 복음을 전하는 자들로 이제 너희에게 알린 것이요 천사들도 살펴 보기를 원하는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revealed to them that they were not serving themselves but you, when they spoke of the things that have now been told you by those who have preached the gospel to you by the Holy Spirit sent from heaven. Even angels long to look into these things.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너희 마음의 허리를 동이고 근신하여 예수 그리스도께서 나타나실 때에 너희에게 가져다 주실 은혜를 온전히 바랄지어다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prepare your minds for action; be self-controlled; set your hope fully on the grace to be given you when Jesus Christ is revealed.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순종하는 자식처럼 전에 알지 못할 때에 따르던 너희 사욕을 본받지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obedient children, do not conform to the evil desires you had when you lived in ignorance.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너희를 부르신 거룩한 이처럼 너희도 모든 행실에 거룩한 자가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just as he who called you is holy, so be holy in all you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기록되었으되 내가 거룩하니 너희도 거룩할지어다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"Be holy, because I am holy."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외모로 보시지 않고 각 사람의 행위대로 심판하시는 이를 너희가 아버지라 부른즉 너희가 나그네로 있을 때를 두려움으로 지내라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call on a Father who judges each man's work impartially, live your lives as strangers here in reverent fear.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알거니와 너희 조상이 물려 준 헛된 행실에서 대속함을 받은 것은 은이나 금 같이 없어질 것으로 된 것이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know that it was not with perishable things such as silver or gold that you were redeemed from the empty way of life handed down to you from your forefathers,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오직 흠 없고 점 없는 어린 양 같은 그리스도의 보배로운 피로 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with the precious blood of Christ, a lamb without blemish or defect.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하나님 아버지의 미리 아심을 따라 성령이 거룩하게 하심으로 순종함과 예수 그리스도의 피 뿌림을 얻기 위하여 택하심을 받은 자들에게 편지하노니 은혜와 평강이 너희에게 더욱 많을지어다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have been chosen according to the foreknowledge of God the Father, through the sanctifying work of the Spirit, for obedience to Jesus Christ and sprinkling by his blood: Grace and peace be yours in abundance.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창세 전부터 미리 알린 바 되신 이나 이 말세에 너희를 위하여 나타내신 바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chosen before the creation of the world, but was revealed in these last times for your sake.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그를 죽은 자 가운데서 살리시고 영광을 주신 하나님을 그리스도로 말미암아 믿는 자니 너희 믿음과 소망이 하나님께 있게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you believe in God, who raised him from the dead and glorified him, and so your faith and hope are in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진리를 순종함으로 너희 영혼을 깨끗하게 하여 거짓이 없이 형제를 사랑하기에 이르렀으니 마음으로 뜨겁게 서로 사랑하라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you have purified yourselves by obeying the truth so that you have sincere love for your brothers, love one another deeply, from the heart.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거듭난 것은 썩어질 씨로 된 것이 아니요 썩지 아니할 씨로 된 것이니 살아 있고 항상 있는 하나님의 말씀으로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have been born again, not of perishable seed, but of imperishable, through the living and enduring word of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모든 육체는 풀과 같고 그 모든 영광은 풀의 꽃과 같으니 풀은 마르고 꽃은 떨어지되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men are like grass, and all their glory is like the flowers of the field; the grass withers and the flowers fall,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오직 주의 말씀은 세세토록 있도다 하였으니 너희에게 전한 복음이 곧 이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word of the Lord stands forever." And this is the word that was preached to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 주 예수 그리스도의 아버지 하나님을 찬송하리로다 그의 많으신 긍휼대로 예수 그리스도를 죽은 자 가운데서 부활하게 하심으로 말미암아 우리를 거듭나게 하사 산 소망이 있게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God and Father of our Lord Jesus Christ! In his great mercy he has given us new birth into a living hope through the resurrection of Jesus Christ from the dead,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썩지 않고 더럽지 않고 쇠하지 아니하는 유업을 잇게 하시나니 곧 너희를 위하여 하늘에 간직하신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into an inheritance that can never perish, spoil or fade -- kept in heaven for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말세에 나타내기로 예비하신 구원을 얻기 위하여 믿음으로 말미암아 하나님의 능력으로 보호하심을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through faith are shielded by God's power until the coming of the salvation that is ready to be revealed in the last time.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너희가 이제 여러 가지 시험으로 말미암아 잠깐 근심하게 되지 않을 수 없으나 오히려 크게 기뻐하는도다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you greatly rejoice, though now for a little while you may have had to suffer grief in all kinds of trials.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믿음의 확실함은 불로 연단하여도 없어질 금보다 더 귀하여 예수 그리스도께서 나타나실 때에 칭찬과 영광과 존귀를 얻게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have come so that your faith -- of greater worth than gold, which perishes even though refined by fire -- may be proved genuine and may result in praise, glory and honor when Jesus Christ is revealed.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예수를 너희가 보지 못하였으나 사랑하는도다 이제도 보지 못하나 믿고 말할 수 없는 영광스러운 즐거움으로 기뻐하니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have not seen him, you love him; and even though you do not see him now, you believe in him and are filled with an inexpressible and glorious joy,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믿음의 결국 곧 영혼의 구원을 받음이라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are receiving the goal of your faith, the salvation of your souls.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