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 중 장로들에게 권하노니 나는 함께 장로 된 자요 그리스도의 고난의 증인이요 나타날 영광에 참여할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elders among you, I appeal as a fellow elder, a witness of Christ's sufferings and one who also will share in the glory to be revealed: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모든 은혜의 하나님 곧 그리스도 안에서 너희를 부르사 자기의 영원한 영광에 들어가게 하신 이가 잠깐 고난을 당한 너희를 친히 온전하게 하시며 굳건하게 하시며 강하게 하시며 터를 견고하게 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God of all grace, who called you to his eternal glory in Christ, after you have suffered a little while, will himself restore you and make you strong, firm and steadfast.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권능이 세세무궁하도록 그에게 있을지어다 아멘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him be the power for ever and ever. Amen.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신실한 형제로 아는 실루아노로 말미암아 너희에게 간단히 써서 권하고 이것이 하나님의 참된 은혜임을 증언하노니 너희는 이 은혜에 굳게 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help of Silas, whom I regard as a faithful brother, I have written to you briefly, encouraging you and testifying that this is the true grace of God. Stand fast in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택하심을 함께 받은 바벨론에 있는 교회가 너희에게 문안하고 내 아들 마가도 그리하느니라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who is in Babylon, chosen together with you, sends you her greetings, and so does my son Mark.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너희는 사랑의 입맞춤으로 서로 문안하라 그리스도 안에 있는 너희 모든 이에게 평강이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Greet one another with a kiss of love. Peace to all of you who are in Christ.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 중에 있는 하나님의 양 무리를 치되 억지로 하지 말고 하나님의 뜻을 따라 자원함으로 하며 더러운 이득을 위하여 하지 말고 기꺼이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shepherds of God's flock that is under your care, serving as overseers -- not because you must, but because you are willing, as God wants you to be; not greedy for money, but eager to serve;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맡은 자들에게 주장하는 자세를 하지 말고 양 무리의 본이 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lording it over those entrusted to you, but being examples to the flock.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그리하면 목자장이 나타나실 때에 시들지 아니하는 영광의 관을 얻으리라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Chief Shepherd appears, you will receive the crown of glory that will never fade away.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젊은 자들아 이와 같이 장로들에게 순종하고 다 서로 겸손으로 허리를 동이라 하나님은 교만한 자를 대적하시되 겸손한 자들에게는 은혜를 주시느니라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Young men, in the same way be submissive to those who are older. All of you, clothe yourselves with humility toward one another, because, "God opposes the proud but gives grace to the humble."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그러므로 하나님의 능하신 손 아래에서 겸손하라 때가 되면 너희를 높이시리라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Humble yourselves, therefore, under God's mighty hand, that he may lift you up in due time.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 염려를 다 주께 맡기라 이는 그가 너희를 돌보심이라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Cast all your anxiety on him because he cares for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근신하라 깨어라 너희 대적 마귀가 우는 사자 같이 두루 다니며 삼킬 자를 찾나니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self-controlled and alert. Your enemy the devil prowls around like a roaring lion looking for someone to devour.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너희는 믿음을 굳건하게 하여 그를 대적하라 이는 세상에 있는 너희 형제들도 동일한 고난을 당하는 줄을 앎이라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Resist him, standing firm in the faith, because you know that your brothers throughout the world are undergoing the same kind of sufferings.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