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그러나 백성 가운데 또한 거짓 선지자들이 일어났었나니 이와 같이 너희 중에도 거짓 선생들이 있으리라 그들은 멸망하게 할 이단을 가만히 끌어들여 자기들을 사신 주를 부인하고 임박한 멸망을 스스로 취하는 자들이라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there were also false prophets among the people, just as there will be false teachers among you. They will secretly introduce destructive heresies, even denying the sovereign Lord who bought them -- bringing swift destruction on themselves.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특별히 육체를 따라 더러운 정욕 가운데서 행하며 주관하는 이를 멸시하는 자들에게는 형벌할 줄 아시느니라 이들은 당돌하고 자긍하며 떨지 않고 영광 있는 자들을 비방하거니와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especially true of those who follow the corrupt desire of the sinful nature and despise authority. Bold and arrogant, these men are not afraid to slander celestial beings;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더 큰 힘과 능력을 가진 천사들도 주 앞에서 그들을 거슬러 비방하는 고발을 하지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even angels, although they are stronger and more powerful, do not bring slanderous accusations against such beings in the presence of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이 사람들은 본래 잡혀 죽기 위하여 난 이성 없는 짐승 같아서 그 알지 못하는 것을 비방하고 그들의 멸망 가운데서 멸망을 당하며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these men blaspheme in matters they do not understand. They are like brute beasts, creatures of instinct, born only to be caught and destroyed, and like beasts they too will perish.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불의의 값으로 불의를 당하며 낮에 즐기고 노는 것을 기쁘게 여기는 자들이니 점과 흠이라 너희와 함께 연회할 때에 그들의 속임수로 즐기고 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paid back with harm for the harm they have done. Their idea of pleasure is to carouse in broad daylight. They are blots and blemishes, reveling in their pleasures while they feast with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음심이 가득한 눈을 가지고 범죄하기를 그치지 아니하고 굳세지 못한 영혼들을 유혹하며 탐욕에 연단된 마음을 가진 자들이니 저주의 자식이라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eyes full of adultery, they never stop sinning; they seduce the unstable; they are experts in greed -- an accursed brood!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그들이 바른 길을 떠나 미혹되어 브올의 아들 발람의 길을 따르는도다 그는 불의의 삯을 사랑하다가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left the straight way and wandered off to follow the way of Balaam son of Beor, who loved the wages of wickedness.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자기의 불법으로 말미암아 책망을 받되 말하지 못하는 나귀가 사람의 소리로 말하여 이 선지자의 미친 행동을 저지하였느니라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was rebuked for his wrongdoing by a donkey -- a beast without speech -- who spoke with a man's voice and restrained the prophet's madness.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사람들은 물 없는 샘이요 광풍에 밀려 가는 안개니 그들을 위하여 캄캄한 어둠이 예비되어 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are springs without water and mists driven by a storm. Blackest darkness is reserved for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그들이 허탄한 자랑의 말을 토하며 그릇되게 행하는 사람들에게서 겨우 피한 자들을 음란으로써 육체의 정욕 중에서 유혹하는도다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mouth empty, boastful words and, by appealing to the lustful desires of sinful human nature, they entice people who are just escaping from those who live in error.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그들에게 자유를 준다 하여도 자신들은 멸망의 종들이니 누구든지 진 자는 이긴 자의 종이 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promise them freedom, while they themselves are slaves of depravity -- for a man is a slave to whatever has mastered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여럿이 그들의 호색하는 것을 따르리니 이로 말미암아 진리의 도가 비방을 받을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Many will follow their shameful ways and will bring the way of truth into disrepute.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그들이 우리 주 되신 구주 예수 그리스도를 앎으로 세상의 더러움을 피한 후에 다시 그 중에 얽매이고 지면 그 나중 형편이 처음보다 더 심하리니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have escaped the corruption of the world by knowing our Lord and Savior Jesus Christ and are again entangled in it and overcome, they are worse off at the end than they were at the beginning.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의의 도를 안 후에 받은 거룩한 명령을 저버리는 것보다 알지 못하는 것이 도리어 그들에게 나으니라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would have been better for them not to have known the way of righteousness, than to have known it and then to turn their backs on the sacred command that was passed on to them.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참된 속담에 이르기를 개가 그 토하였던 것에 돌아가고 돼지가 씻었다가 더러운 구덩이에 도로 누웠다 하는 말이 그들에게 응하였도다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them the proverbs are true: "A dog returns to its vomit," and, "A sow that is washed goes back to her wallowing in the mud."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탐심으로써 지어낸 말을 가지고 너희로 이득을 삼으니 그들의 심판은 옛적부터 지체하지 아니하며 그들의 멸망은 잠들지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their greed these teachers will exploit you with stories they have made up. Their condemnation has long been hanging over them, and their destruction has not been sleeping.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하나님이 범죄한 천사들을 용서하지 아니하시고 지옥에 던져 어두운 구덩이에 두어 심판 때까지 지키게 하셨으며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God did not spare angels when they sinned, but sent them to hell, putting them into gloomy dungeons to be held for judgment;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옛 세상을 용서하지 아니하시고 오직 의를 전파하는 노아와 그 일곱 식구를 보존하시고 경건하지 아니한 자들의 세상에 홍수를 내리셨으며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did not spare the ancient world when he brought the flood on its ungodly people, but protected Noah, a preacher of righteousness, and seven others;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소돔과 고모라 성을 멸망하기로 정하여 재가 되게 하사 후세에 경건하지 아니할 자들에게 본을 삼으셨으며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condemned the cities of Sodom and Gomorrah by burning them to ashes, and made them an example of what is going to happen to the ungodly;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무법한 자들의 음란한 행실로 말미암아 고통 당하는 의로운 롯을 건지셨으니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he rescued Lot, a righteous man, who was distressed by the filthy lives of lawless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이 의인이 그들 중에 거하여 날마다 저 불법한 행실을 보고 들음으로 그 의로운 심령이 상함이라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that righteous man, living among them day after day, was tormented in his righteous soul by the lawless deeds he saw and heard)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베드로후서 2 Peter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주께서 경건한 자는 시험에서 건지실 줄 아시고 불의한 자는 형벌 아래에 두어 심판 날까지 지키시며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this is so, then the Lord knows how to rescue godly men from trials and to hold the unrighteous for the day of judgment, while continuing their punishment.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