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그리스도 예수를 위하여 갇힌 자 된 바울과 및 형제 디모데는 우리의 사랑을 받는 자요 동역자인 빌레몬과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Paul, a prisoner of Christ Jesus, and Timothy our brother, To Philemon our dear friend and fellow worker,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갇힌 중에서 낳은 아들 오네시모를 위하여 네게 간구하노라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appeal to you for my son Onesimus, who became my son while I was in chains.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그가 전에는 네게 무익하였으나 이제는 나와 네게 유익하므로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Formerly he was useless to you, but now he has become useful both to you and to 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네게 그를 돌려 보내노니 그는 내 심복이라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sending him -- who is my very heart -- back to you.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그를 내게 머물러 있게 하여 내 복음을 위하여 갇힌 중에서 네 대신 나를 섬기게 하고자 하나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would have liked to keep him with me so that he could take your place in helping me while I am in chains for the gospel.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다만 네 승낙이 없이는 내가 아무 것도 하기를 원하지 아니하노니 이는 너의 선한 일이 억지 같이 되지 아니하고 자의로 되게 하려 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 did not want to do anything without your consent, so that any favor you do will be spontaneous and not forced.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아마 그가 잠시 떠나게 된 것은 너로 하여금 그를 영원히 두게 함이리니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Perhaps the reason he was separated from you for a little while was that you might have him back for good --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이 후로는 종과 같이 대하지 아니하고 종 이상으로 곧 사랑 받는 형제로 둘 자라 내게 특별히 그러하거든 하물며 육신과 주 안에서 상관된 네게랴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 longer as a slave, but better than a slave, as a dear brother. He is very dear to me but even dearer to you, both as a man and as a brother in the Lord.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그러므로 네가 나를 동역자로 알진대 그를 영접하기를 내게 하듯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if you consider me a partner, welcome him as you would welcome me.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그가 만일 네게 불의를 하였거나 네게 빚진 것이 있으면 그것을 내 앞으로 계산하라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he has done you any wrong or owes you anything, charge it to 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나 바울이 친필로 쓰노니 내가 갚으려니와 네가 이 외에 네 자신이 내게 빚진 것은 내가 말하지 아니하노라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I, Paul, am writing this with my own hand. I will pay it back -- not to mention that you owe me your very self.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자매 압비아와 우리와 함께 병사 된 아킵보와 네 집에 있는 교회에 편지하노니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Apphia our sister, to Archippus our fellow soldier and to the church that meets in your home: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오 형제여 나로 주 안에서 너로 말미암아 기쁨을 얻게 하고 내 마음이 그리스도 안에서 평안하게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do wish, brother, that I may have some benefit from you in the Lord; refresh my heart in Christ.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나는 네가 순종할 것을 확신하므로 네게 썼노니 네가 내가 말한 것보다 더 행할 줄을 아노라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Confident of your obedience, I write to you, knowing that you will do even more than I ask.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오직 너는 나를 위하여 숙소를 마련하라 너희 기도로 내가 너희에게 나아갈 수 있기를 바라노라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one thing more: Prepare a guest room for me, because I hope to be restored to you in answer to your prayers.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그리스도 예수 안에서 나와 함께 갇힌 자 에바브라와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Epaphras, my fellow prisoner in Christ Jesus, sends you greetings.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또한 나의 동역자 마가, 아리스다고, 데마, 누가가 문안하느니라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so do Mark, Aristarchus, Demas and Luke, my fellow workers.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우리 주 예수 그리스도의 은혜가 너희 심령과 함께 있을지어다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grace of the Lord Jesus Christ be with your spirit.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하나님 우리 아버지와 주 예수 그리스도로부터 은혜와 평강이 너희에게 있을지어다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Grace to you and peace from God our Father and the Lord Jesus Christ.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항상 내 하나님께 감사하고 기도할 때에 너를 말함은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always thank my God as I remember you in my prayers,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주 예수와 및 모든 성도에 대한 네 사랑과 믿음이 있음을 들음이니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because I hear about your faith in the Lord Jesus and your love for all the saints.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이로써 네 믿음의 교제가 우리 가운데 있는 선을 알게 하고 그리스도께 이르도록 역사하느니라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pray that you may be active in sharing your faith, so that you will have a full understanding of every good thing we have in Christ.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형제여 성도들의 마음이 너로 말미암아 평안함을 얻었으니 내가 너의 사랑으로 많은 기쁨과 위로를 받았노라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love has given me great joy and encouragement, because you, brother, have refreshed the hearts of the saints.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이러므로 내가 그리스도 안에서 아주 담대하게 네게 마땅한 일로 명할 수도 있으나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Therefore, although in Christ I could be bold and order you to do what you ought to do,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도리어 사랑으로써 간구하노라 나이가 많은 나 바울은 지금 또 예수 그리스도를 위하여 갇힌 자 되어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yet I appeal to you on the basis of love. I then, as Paul -- an old man and now also a prisoner of Christ Jesus --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