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그리스도 예수의 종 바울과 디모데는 그리스도 예수 안에서 빌립보에 사는 모든 성도와 또한 감독들과 집사들에게 편지하노니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Paul and Timothy, servants of Christ Jesus, To all the saints in Christ Jesus at Philippi, together with the overseers and deacons: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너희로 지극히 선한 것을 분별하며 또 진실하여 허물 없이 그리스도의 날까지 이르고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you may be able to discern what is best and may be pure and blameless until the day of Christ,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예수 그리스도로 말미암아 의의 열매가 가득하여 하나님의 영광과 찬송이 되기를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filled with the fruit of righteousness that comes through Jesus Christ -- to the glory and praise of God.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형제들아 내가 당한 일이 도리어 복음 전파에 진전이 된 줄을 너희가 알기를 원하노라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I want you to know, brothers, that what has happened to me has really served to advance the gospel.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이러므로 나의 매임이 그리스도 안에서 모든 시위대 안과 그 밖의 모든 사람에게 나타났으니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result, it has become clear throughout the whole palace guard and to everyone else that I am in chains for Christ.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형제 중 다수가 나의 매임으로 말미암아 주 안에서 신뢰함으로 겁 없이 하나님의 말씀을 더욱 담대히 전하게 되었느니라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my chains, most of the brothers in the Lord have been encouraged to speak the word of God more courageously and fearlessly.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어떤 이들은 투기와 분쟁으로, 어떤 이들은 착한 뜻으로 그리스도를 전파하나니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true that some preach Christ out of envy and rivalry, but others out of goodwill.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이들은 내가 복음을 변증하기 위하여 세우심을 받은 줄 알고 사랑으로 하나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latter do so in love, knowing that I am put here for the defense of the gospel.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그들은 나의 매임에 괴로움을 더하게 할 줄로 생각하여 순수하지 못하게 다툼으로 그리스도를 전파하느니라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former preach Christ out of selfish ambition, not sincerely, supposing that they can stir up trouble for me while I am in chains.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그러면 무엇이냐 겉치레로 하나 참으로 하나 무슨 방도로 하든지 전파되는 것은 그리스도니 이로써 나는 기뻐하고 또한 기뻐하리라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what does it matter? The important thing is that in every way, whether from false motives or true, Christ is preached. And because of this I rejoice. Yes, and I will continue to rejoice,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이것이 너희의 간구와 예수 그리스도의 성령의 도우심으로 나를 구원에 이르게 할 줄 아는 고로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know that through your prayers and the help given by the Spirit of Jesus Christ, what has happened to me will turn out for my deliverance.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 우리 아버지와 주 예수 그리스도로부터 은혜와 평강이 너희에게 있을지어다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Grace and peace to you from God our Father and the Lord Jesus Christ.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나의 간절한 기대와 소망을 따라 아무 일에든지 부끄러워하지 아니하고 지금도 전과 같이 온전히 담대하여 살든지 죽든지 내 몸에서 그리스도가 존귀하게 되게 하려 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eagerly expect and hope that I will in no way be ashamed, but will have sufficient courage so that now as always Christ will be exalted in my body, whether by life or by death.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이는 내게 사는 것이 그리스도니 죽는 것도 유익함이라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to me, to live is Christ and to die is gain.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그러나 만일 육신으로 사는 이것이 내 일의 열매일진대 무엇을 택해야 할는지 나는 알지 못하노라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I am to go on living in the body, this will mean fruitful labor for me. Yet what shall I choose? I do not know!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그 둘 사이에 끼었으니 차라리 세상을 떠나서 그리스도와 함께 있는 것이 훨씬 더 좋은 일이라 그렇게 하고 싶으나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torn between the two: I desire to depart and be with Christ, which is better by far;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내가 육신으로 있는 것이 너희를 위하여 더 유익하리라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it is more necessary for you that I remain in the body.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살 것과 너희 믿음의 진보와 기쁨을 위하여 너희 무리와 함께 거할 이것을 확실히 아노니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Convinced of this, I know that I will remain, and I will continue with all of you for your progress and joy in the faith,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내가 다시 너희와 같이 있음으로 그리스도 예수 안에서 너희 자랑이 나로 말미암아 풍성하게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through my being with you again your joy in Christ Jesus will overflow on account of me.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오직 너희는 그리스도의 복음에 합당하게 생활하라 이는 내가 너희에게 가 보나 떠나 있으나 너희가 한마음으로 서서 한 뜻으로 복음의 신앙을 위하여 협력하는 것과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Whatever happens, conduct yourselves in a manner worthy of the gospel of Christ. Then, whether I come and see you or only hear about you in my absence, I will know that you stand firm in one spirit, contending as one man for the faith of the gospel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무슨 일에든지 대적하는 자들 때문에 두려워하지 아니하는 이 일을 듣고자 함이라 이것이 그들에게는 멸망의 증거요 너희에게는 구원의 증거니 이는 하나님께로부터 난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without being frightened in any way by those who oppose you. This is a sign to them that they will be destroyed, but that you will be saved -- and that by God.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그리스도를 위하여 너희에게 은혜를 주신 것은 다만 그를 믿을 뿐 아니라 또한 그를 위하여 고난도 받게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it has been granted to you on behalf of Christ not only to believe on him, but also to suffer for him,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너희를 생각할 때마다 나의 하나님께 감사하며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thank my God every time I remember you.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너희에게도 그와 같은 싸움이 있으니 너희가 내 안에서 본 바요 이제도 내 안에서 듣는 바니라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since you are going through the same struggle you saw I had, and now hear that I still have.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간구할 때마다 너희 무리를 위하여 기쁨으로 항상 간구함은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all my prayers for all of you, I always pray with joy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너희가 첫날부터 이제까지 복음을 위한 일에 참여하고 있기 때문이라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your partnership in the gospel from the first day until now,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 안에서 착한 일을 시작하신 이가 그리스도 예수의 날까지 이루실 줄을 우리는 확신하노라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being confident of this, that he who began a good work in you will carry it on to completion until the day of Christ Jesus.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너희 무리를 위하여 이와 같이 생각하는 것이 마땅하니 이는 너희가 내 마음에 있음이며 나의 매임과 복음을 변명함과 확정함에 너희가 다 나와 함께 은혜에 참여한 자가 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right for me to feel this way about all of you, since I have you in my heart; for whether I am in chains or defending and confirming the gospel, all of you share in God's grace with 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예수 그리스도의 심장으로 너희 무리를 얼마나 사모하는지 하나님이 내 증인이시니라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can testify how I long for all of you with the affection of Christ Jesus.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기도하노라 너희 사랑을 지식과 모든 총명으로 점점 더 풍성하게 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this is my prayer: that your love may abound more and more in knowledge and depth of insight,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