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끝으로 나의 형제들아 주 안에서 기뻐하라 너희에게 같은 말을 쓰는 것이 내게는 수고로움이 없고 너희에게는 안전하니라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Finally, my brothers, rejoice in the Lord! It is no trouble for me to write the same things to you again, and it is a safeguard for you.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그리스도와 그 부활의 권능과 그 고난에 참여함을 알고자 하여 그의 죽으심을 본받아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want to know Christ and the power of his resurrection and the fellowship of sharing in his sufferings, becoming like him in his death,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어떻게 해서든지 죽은 자 가운데서 부활에 이르려 하노니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so, somehow, to attain to the resurrection from the dead.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내가 이미 얻었다 함도 아니요 온전히 이루었다 함도 아니라 오직 내가 그리스도 예수께 잡힌 바 된 그것을 잡으려고 달려가노라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that I have already obtained all this, or have already been made perfect, but I press on to take hold of that for which Christ Jesus took hold of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형제들아 나는 아직 내가 잡은 줄로 여기지 아니하고 오직 한 일 즉 뒤에 있는 것은 잊어버리고 앞에 있는 것을 잡으려고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Brothers, I do not consider myself yet to have taken hold of it. But one thing I do: Forgetting what is behind and straining toward what is ahead,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푯대를 향하여 그리스도 예수 안에서 하나님이 위에서 부르신 부름의 상을 위하여 달려가노라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press on toward the goal to win the prize for which God has called me heavenward in Christ Jesus.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그러므로 누구든지 우리 온전히 이룬 자들은 이렇게 생각할지니 만일 어떤 일에 너희가 달리 생각하면 하나님이 이것도 너희에게 나타내시리라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of us who are mature should take such a view of things. And if on some point you think differently, that too God will make clear to you.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오직 우리가 어디까지 이르렀든지 그대로 행할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Only let us live up to what we have already attained.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형제들아 너희는 함께 나를 본받으라 그리고 너희가 우리를 본받은 것처럼 그와 같이 행하는 자들을 눈여겨 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Join with others in following my example, brothers, and take note of those who live according to the pattern we gave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여러 번 너희에게 말하였거니와 이제도 눈물을 흘리며 말하노니 여러 사람들이 그리스도의 십자가의 원수로 행하느니라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For, as I have often told you before and now say again even with tears, many live as enemies of the cross of Christ.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그들의 마침은 멸망이요 그들의 신은 배요 그 영광은 그들의 부끄러움에 있고 땅의 일을 생각하는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destiny is destruction, their god is their stomach, and their glory is in their shame. Their mind is on earthly things.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개들을 삼가고 행악하는 자들을 삼가고 몸을 상해하는 일을 삼가라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Watch out for those dogs, those men who do evil, those mutilators of the flesh.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그러나 우리의 시민권은 하늘에 있는지라 거기로부터 구원하는 자 곧 주 예수 그리스도를 기다리노니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our citizenship is in heaven. And we eagerly await a Savior from there, the Lord Jesus Christ,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그는 만물을 자기에게 복종하게 하실 수 있는 자의 역사로 우리의 낮은 몸을 자기 영광의 몸의 형체와 같이 변하게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who, by the power that enables him to bring everything under his control, will transform our lowly bodies so that they will be like his glorious body.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하나님의 성령으로 봉사하며 그리스도 예수로 자랑하고 육체를 신뢰하지 아니하는 우리가 곧 할례파라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it is we who are the circumcision, we who worship by the Spirit of God, who glory in Christ Jesus, and who put no confidence in the flesh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그러나 나도 육체를 신뢰할 만하며 만일 누구든지 다른 이가 육체를 신뢰할 것이 있는 줄로 생각하면 나는 더욱 그러하리니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though I myself have reasons for such confidence. If anyone else thinks he has reasons to put confidence in the flesh, I have more: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팔일 만에 할례를 받고 이스라엘 족속이요 베냐민 지파요 히브리인 중의 히브리인이요 율법으로는 바리새인이요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circumcised on the eighth day, of the people of Israel, of the tribe of Benjamin, a Hebrew of Hebrews; in regard to the law, a Pharisee;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열심으로는 교회를 박해하고 율법의 의로는 흠이 없는 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for zeal, persecuting the church; as for legalistic righteousness, faultless.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그러나 무엇이든지 내게 유익하던 것을 내가 그리스도를 위하여 다 해로 여길뿐더러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whatever was to my profit I now consider loss for the sake of Christ.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또한 모든 것을 해로 여김은 내 주 그리스도 예수를 아는 지식이 가장 고상하기 때문이라 내가 그를 위하여 모든 것을 잃어버리고 배설물로 여김은 그리스도를 얻고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is more, I consider everything a loss compared to the surpassing greatness of knowing Christ Jesus my Lord, for whose sake I have lost all things. I consider them rubbish, that I may gain Christ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빌립보서 Philippians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안에서 발견되려 함이니 내가 가진 의는 율법에서 난 것이 아니요 오직 그리스도를 믿음으로 말미암은 것이니 곧 믿음으로 하나님께로부터 난 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 found in him, not having a righteousness of my own that comes from the law, but that which is through faith in Christ -- the righteousness that comes from God and is by faith.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