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633" autoAdjust="0"/>
    <p:restoredTop sz="94807"/>
  </p:normalViewPr>
  <p:slideViewPr>
    <p:cSldViewPr snapToGrid="0" snapToObjects="1">
      <p:cViewPr varScale="1">
        <p:scale>
          <a:sx n="63" d="100"/>
          <a:sy n="63" d="100"/>
        </p:scale>
        <p:origin x="38" y="250"/>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2024-03-17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2024-03-17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a:t>
            </a:r>
            <a:br/>
            <a:r>
              <a:t>그러므로 나의 사랑하고 사모하는 형제들, 나의 기쁨이요 면류관인 사랑하는 자들아 이와 같이 주 안에 서라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Therefore, my brothers, you whom I love and long for, my joy and crown, that is how you should stand firm in the Lord, dear friends!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10</a:t>
            </a:r>
            <a:br/>
            <a:r>
              <a:t>내가 주 안에서 크게 기뻐함은 너희가 나를 생각하던 것이 이제 다시 싹이 남이니 너희가 또한 이를 위하여 생각은 하였으나 기회가 없었느니라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rejoice greatly in the Lord that at last you have renewed your concern for me. Indeed, you have been concerned, but you had no opportunity to show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11</a:t>
            </a:r>
            <a:br/>
            <a:r>
              <a:t>내가 궁핍하므로 말하는 것이 아니니라 어떠한 형편에든지 나는 자족하기를 배웠노니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am not saying this because I am in need, for I have learned to be content whatever the circumstances.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12</a:t>
            </a:r>
            <a:br/>
            <a:r>
              <a:t>나는 비천에 처할 줄도 알고 풍부에 처할 줄도 알아 모든 일 곧 배부름과 배고픔과 풍부와 궁핍에도 처할 줄 아는 일체의 비결을 배웠노라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know what it is to be in need, and I know what it is to have plenty. I have learned the secret of being content in any and every situation, whether well fed or hungry, whether living in plenty or in want.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13</a:t>
            </a:r>
            <a:br/>
            <a:r>
              <a:t>내게 능력 주시는 자 안에서 내가 모든 것을 할 수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can do everything through him who gives me strength.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14</a:t>
            </a:r>
            <a:br/>
            <a:r>
              <a:t>그러나 너희가 내 괴로움에 함께 참여하였으니 잘하였도다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Yet it was good of you to share in my troubles.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15</a:t>
            </a:r>
            <a:br/>
            <a:r>
              <a:t>빌립보 사람들아 너희도 알거니와 복음의 시초에 내가 마게도냐를 떠날 때에 주고 받는 내 일에 참여한 교회가 너희 외에 아무도 없었느니라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Moreover, as you Philippians know, in the early days of your acquaintance with the gospel, when I set out from Macedonia, not one church shared with me in the matter of giving and receiving, except you only;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16</a:t>
            </a:r>
            <a:br/>
            <a:r>
              <a:t>데살로니가에 있을 때에도 너희가 한 번뿐 아니라 두 번이나 나의 쓸 것을 보내었도다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for even when I was in Thessalonica, you sent me aid again and again when I was in need.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17</a:t>
            </a:r>
            <a:br/>
            <a:r>
              <a:t>내가 선물을 구함이 아니요 오직 너희에게 유익하도록 풍성한 열매를 구함이라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Not that I am looking for a gift, but I am looking for what may be credited to your account.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18</a:t>
            </a:r>
            <a:br/>
            <a:r>
              <a:t>내게는 모든 것이 있고 또 풍부한지라 에바브로디도 편에 너희가 준 것을 받으므로 내가 풍족하니 이는 받으실 만한 향기로운 제물이요 하나님을 기쁘시게 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have received full payment and even more; I am amply supplied, now that I have received from Epaphroditus the gifts you sent. They are a fragrant offering, an acceptable sacrifice, pleasing to God.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19</a:t>
            </a:r>
            <a:br/>
            <a:r>
              <a:t>나의 하나님이 그리스도 예수 안에서 영광 가운데 그 풍성한 대로 너희 모든 쓸 것을 채우시리라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my God will meet all your needs according to his glorious riches in Christ Jesus.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a:t>
            </a:r>
            <a:br/>
            <a:r>
              <a:t>내가 유오디아를 권하고 순두게를 권하노니 주 안에서 같은 마음을 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I plead with Euodia and I plead with Syntyche to agree with each other in the Lord.</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20</a:t>
            </a:r>
            <a:br/>
            <a:r>
              <a:t>하나님 곧 우리 아버지께 세세 무궁하도록 영광을 돌릴지어다 아멘</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To our God and Father be glory for ever and ever. Amen.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21</a:t>
            </a:r>
            <a:br/>
            <a:r>
              <a:t>그리스도 예수 안에 있는 성도에게 각각 문안하라 나와 함께 있는 형제들이 너희에게 문안하고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Greet all the saints in Christ Jesus. The brothers who are with me send greetings.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22</a:t>
            </a:r>
            <a:br/>
            <a:r>
              <a:t>모든 성도들이 너희에게 문안하되 특히 가이사의 집 사람들 중 몇이니라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All the saints send you greetings, especially those who belong to Caesar's household.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23</a:t>
            </a:r>
            <a:br/>
            <a:r>
              <a:t>주 예수 그리스도의 은혜가 너희 심령에 있을지어다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The grace of the Lord Jesus Christ be with your spirit. Amen.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3</a:t>
            </a:r>
            <a:br/>
            <a:r>
              <a:t>또 참으로 나와 멍에를 같이한 네게 구하노니 복음에 나와 함께 힘쓰던 저 여인들을 돕고 또한 글레멘드와 그 외에 나의 동역자들을 도우라 그 이름들이 생명책에 있느니라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Yes, and I ask you, loyal yokefellow, help these women who have contended at my side in the cause of the gospel, along with Clement and the rest of my fellow workers, whose names are in the book of life.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4</a:t>
            </a:r>
            <a:br/>
            <a:r>
              <a:t>주 안에서 항상 기뻐하라 내가 다시 말하노니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Rejoice in the Lord always. I will say it again: Rejoice!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5</a:t>
            </a:r>
            <a:br/>
            <a:r>
              <a:t>너희 관용을 모든 사람에게 알게 하라 주께서 가까우시니라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Let your gentleness be evident to all. The Lord is near.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rPr dirty="0" err="1"/>
              <a:t>빌립보서</a:t>
            </a:r>
            <a:r>
              <a:rPr dirty="0"/>
              <a:t>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6</a:t>
            </a:r>
            <a:br/>
            <a:r>
              <a:t>아무 것도 염려하지 말고 다만 모든 일에 기도와 간구로, 너희 구할 것을 감사함으로 하나님께 아뢰라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Do not be anxious about anything, but in everything, by prayer and petition, with thanksgiving, present your requests to God.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7</a:t>
            </a:r>
            <a:br/>
            <a:r>
              <a:t>그리하면 모든 지각에 뛰어난 하나님의 평강이 그리스도 예수 안에서 너희 마음과 생각을 지키시리라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And the peace of God, which transcends all understanding, will guard your hearts and your minds in Christ Jesus.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8</a:t>
            </a:r>
            <a:br/>
            <a:r>
              <a:t>끝으로 형제들아 무엇에든지 참되며 무엇에든지 경건하며 무엇에든지 옳으며 무엇에든지 정결하며 무엇에든지 사랑 받을 만하며 무엇에든지 칭찬 받을 만하며 무슨 덕이 있든지 무슨 기림이 있든지 이것들을 생각하라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Finally, brothers, whatever is true, whatever is noble, whatever is right, whatever is pure, whatever is lovely, whatever is admirable -- if anything is excellent or praiseworthy -- think about such things.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2336" y="832104"/>
            <a:ext cx="10972800" cy="630936"/>
          </a:xfrm>
          <a:prstGeom prst="rect">
            <a:avLst/>
          </a:prstGeom>
          <a:noFill/>
        </p:spPr>
        <p:txBody>
          <a:bodyPr wrap="none">
            <a:spAutoFit/>
          </a:bodyPr>
          <a:lstStyle/>
          <a:p>
            <a:pPr>
              <a:defRPr sz="3500" b="1">
                <a:solidFill>
                  <a:srgbClr val="FFFFFF"/>
                </a:solidFill>
                <a:latin typeface="나눔고딕"/>
              </a:defRPr>
            </a:pPr>
            <a:r>
              <a:t>빌립보서 Philippians | 4장</a:t>
            </a:r>
          </a:p>
        </p:txBody>
      </p:sp>
      <p:sp>
        <p:nvSpPr>
          <p:cNvPr id="3" name="TextBox 2"/>
          <p:cNvSpPr txBox="1"/>
          <p:nvPr/>
        </p:nvSpPr>
        <p:spPr>
          <a:xfrm>
            <a:off x="402336" y="2194560"/>
            <a:ext cx="10881360" cy="1188720"/>
          </a:xfrm>
          <a:prstGeom prst="rect">
            <a:avLst/>
          </a:prstGeom>
          <a:noFill/>
        </p:spPr>
        <p:txBody>
          <a:bodyPr wrap="none">
            <a:spAutoFit/>
          </a:bodyPr>
          <a:lstStyle/>
          <a:p>
            <a:pPr>
              <a:defRPr sz="2400" b="1">
                <a:solidFill>
                  <a:srgbClr val="FFFFFF"/>
                </a:solidFill>
                <a:latin typeface="나눔고딕"/>
              </a:defRPr>
            </a:pPr>
            <a:r>
              <a:t>9</a:t>
            </a:r>
            <a:br/>
            <a:r>
              <a:t>너희는 내게 배우고 받고 듣고 본 바를 행하라 그리하면 평강의 하나님이 너희와 함께 계시리라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sz="2400" b="1">
                <a:solidFill>
                  <a:srgbClr val="FFFFFF"/>
                </a:solidFill>
                <a:latin typeface="나눔고딕"/>
              </a:defRPr>
            </a:pPr>
            <a:r>
              <a:t>Whatever you have learned or received or heard from me, or seen in me -- put it into practice. And the God of peace will be with you.</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553</TotalTime>
  <Words>1058</Words>
  <Application>Microsoft Office PowerPoint</Application>
  <PresentationFormat>와이드스크린</PresentationFormat>
  <Paragraphs>69</Paragraphs>
  <Slides>23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23</vt:i4>
      </vt:variant>
    </vt:vector>
  </HeadingPairs>
  <TitlesOfParts>
    <vt:vector size="27" baseType="lpstr">
      <vt:lpstr>나눔고딕</vt:lpstr>
      <vt:lpstr>맑은 고딕</vt:lpstr>
      <vt:lpstr>Arial</vt:lpstr>
      <vt:lpstr>7_Office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 </cp:lastModifiedBy>
  <cp:revision>129</cp:revision>
  <dcterms:created xsi:type="dcterms:W3CDTF">2019-02-17T10:11:46Z</dcterms:created>
  <dcterms:modified xsi:type="dcterms:W3CDTF">2024-03-17T09:55:01Z</dcterms:modified>
</cp:coreProperties>
</file>