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가이사랴에 고넬료라 하는 사람이 있으니 이달리야 부대라 하는 군대의 백부장이라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Caesarea there was a man named Cornelius, a centurion in what was known as the Italian Regiment.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시장하여 먹고자 하매 사람들이 준비할 때에 황홀한 중에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became hungry and wanted something to eat, and while the meal was being prepared, he fell into a trance.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하늘이 열리며 한 그릇이 내려오는 것을 보니 큰 보자기 같고 네 귀를 매어 땅에 드리웠더라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saw heaven opened and something like a large sheet being let down to earth by its four corners.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안에는 땅에 있는 각종 네 발 가진 짐승과 기는 것과 공중에 나는 것들이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contained all kinds of four-footed animals, as well as reptiles of the earth and birds of the air.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소리가 있으되 베드로야 일어나 잡아 먹어라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 voice told him, "Get up, Peter. Kill and eat."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베드로가 이르되 주여 그럴 수 없나이다 속되고 깨끗하지 아니한 것을 내가 결코 먹지 아니하였나이다 한대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not, Lord!" Peter replied. "I have never eaten anything impure or unclean."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두 번째 소리가 있으되 하나님께서 깨끗하게 하신 것을 네가 속되다 하지 말라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voice spoke to him a second time, "Do not call anything impure that God has made clean."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이런 일이 세 번 있은 후 그 그릇이 곧 하늘로 올려져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happened three times, and immediately the sheet was taken back to heaven.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베드로가 본 바 환상이 무슨 뜻인지 속으로 의아해 하더니 마침 고넬료가 보낸 사람들이 시몬의 집을 찾아 문 밖에 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Peter was wondering about the meaning of the vision, the men sent by Cornelius found out where Simon's house was and stopped at the gate.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불러 묻되 베드로라 하는 시몬이 여기 유숙하느냐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called out, asking if Simon who was known as Peter was staying there.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베드로가 그 환상에 대하여 생각할 때에 성령께서 그에게 말씀하시되 두 사람이 너를 찾으니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Peter was still thinking about the vision, the Spirit said to him, "Simon, three men are looking for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경건하여 온 집안과 더불어 하나님을 경외하며 백성을 많이 구제하고 하나님께 항상 기도하더니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and all his family were devout and God-fearing; he gave generously to those in need and prayed to God regularly.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일어나 내려가 의심하지 말고 함께 가라 내가 그들을 보내었느니라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get up and go downstairs. Do not hesitate to go with them, for I have sent them."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베드로가 내려가 그 사람들을 보고 이르되 내가 곧 너희가 찾는 사람인데 너희가 무슨 일로 왔느냐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went down and said to the men, "I'm the one you're looking for. Why have you come?"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그들이 대답하되 백부장 고넬료는 의인이요 하나님을 경외하는 사람이라 유대 온 족속이 칭찬하더니 그가 거룩한 천사의 지시를 받아 당신을 그 집으로 청하여 말을 들으려 하느니라 한대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replied, "We have come from Cornelius the centurion. He is a righteous and God-fearing man, who is respected by all the Jewish people. A holy angel told him to have you come to his house so that he could hear what you have to say."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베드로가 불러 들여 유숙하게 하니라 이튿날 일어나 그들과 함께 갈새 욥바에서 온 어떤 형제들도 함께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Peter invited the men into the house to be his guests. The next day Peter started out with them, and some of the brothers from Joppa went along.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이튿날 가이사랴에 들어가니 고넬료가 그의 친척과 가까운 친구들을 모아 기다리더니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following day he arrived in Caesarea. Cornelius was expecting them and had called together his relatives and close friends.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마침 베드로가 들어올 때에 고넬료가 맞아 발 앞에 엎드리어 절하니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Peter entered the house, Cornelius met him and fell at his feet in reverence.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베드로가 일으켜 이르되 일어서라 나도 사람이라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Peter made him get up. "Stand up," he said, "I am only a man myself."</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더불어 말하며 들어가 여러 사람이 모인 것을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Talking with him, Peter went inside and found a large gathering of people.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이르되 유대인으로서 이방인과 교제하며 가까이 하는 것이 위법인 줄은 너희도 알거니와 하나님께서 내게 지시하사 아무도 속되다 하거나 깨끗하지 않다 하지 말라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"You are well aware that it is against our law for a Jew to associate with a Gentile or visit him. But God has shown me that I should not call any man impure or unclean.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부름을 사양하지 아니하고 왔노라 묻노니 무슨 일로 나를 불렀느냐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I was sent for, I came without raising any objection. May I ask why you sent for 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하루는 제 구 시쯤 되어 환상 중에 밝히 보매 하나님의 사자가 들어와 이르되 고넬료야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at about three in the afternoon he had a vision. He distinctly saw an angel of God, who came to him and said, "Cornelius!"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고넬료가 이르되 내가 나흘 전 이맘때까지 내 집에서 제 구 시 기도를 하는데 갑자기 한 사람이 빛난 옷을 입고 내 앞에 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Cornelius answered: "Four days ago I was in my house praying at this hour, at three in the afternoon. Suddenly a man in shining clothes stood before me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말하되 고넬료야 하나님이 네 기도를 들으시고 네 구제를 기억하셨으니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`Cornelius, God has heard your prayer and remembered your gifts to the poor.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사람을 욥바에 보내어 베드로라 하는 시몬을 청하라 그가 바닷가 무두장이 시몬의 집에 유숙하느니라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Send to Joppa for Simon who is called Peter. He is a guest in the home of Simon the tanner, who lives by the sea.'</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내가 곧 당신에게 사람을 보내었는데 오셨으니 잘하였나이다 이제 우리는 주께서 당신에게 명하신 모든 것을 듣고자 하여 다 하나님 앞에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sent for you immediately, and it was good of you to come. Now we are all here in the presence of God to listen to everything the Lord has commanded you to tell us."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베드로가 입을 열어 말하되 내가 참으로 하나님은 사람의 외모를 보지 아니하시고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Peter began to speak: "I now realize how true it is that God does not show favoritism</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각 나라 중 하나님을 경외하며 의를 행하는 사람은 다 받으시는 줄 깨달았도다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accepts men from every nation who fear him and do what is right.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만유의 주 되신 예수 그리스도로 말미암아 화평의 복음을 전하사 이스라엘 자손들에게 보내신 말씀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the message God sent to the people of Israel, telling the good news of peace through Jesus Christ, who is Lord of all.</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곧 요한이 그 세례를 반포한 후에 갈릴리에서 시작하여 온 유대에 두루 전파된 그것을 너희도 알거니와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what has happened throughout Judea, beginning in Galilee after the baptism that John preached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하나님이 나사렛 예수에게 성령과 능력을 기름 붓듯 하셨으매 그가 두루 다니시며 선한 일을 행하시고 마귀에게 눌린 모든 사람을 고치셨으니 이는 하나님이 함께 하셨음이라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God anointed Jesus of Nazareth with the Holy Spirit and power, and how he went around doing good and healing all who were under the power of the devil, because God was with him.</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우리는 유대인의 땅과 예루살렘에서 그가 행하신 모든 일에 증인이라 그를 그들이 나무에 달아 죽였으나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witnesses of everything he did in the country of the Jews and in Jerusalem. They killed him by hanging him on a tree,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고넬료가 주목하여 보고 두려워 이르되 주여 무슨 일이니이까 천사가 이르되 네 기도와 구제가 하나님 앞에 상달되어 기억하신 바가 되었으니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Cornelius stared at him in fear. "What is it, Lord?" he asked. The angel answered, "Your prayers and gifts to the poor have come up as a memorial offering before God.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하나님이 사흘 만에 다시 살리사 나타내시되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raised him from the dead on the third day and caused him to be seen.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모든 백성에게 하신 것이 아니요 오직 미리 택하신 증인 곧 죽은 자 가운데서 부활하신 후 그를 모시고 음식을 먹은 우리에게 하신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not seen by all the people, but by witnesses whom God had already chosen -- by us who ate and drank with him after he rose from the dead.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우리에게 명하사 백성에게 전도하되 하나님이 살아 있는 자와 죽은 자의 재판장으로 정하신 자가 곧 이 사람인 것을 증언하게 하셨고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commanded us to preach to the people and to testify that he is the one whom God appointed as judge of the living and the dead.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그에 대하여 모든 선지자도 증언하되 그를 믿는 사람들이 다 그의 이름을 힘입어 죄 사함을 받는다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prophets testify about him that everyone who believes in him receives forgiveness of sins through his name."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베드로가 이 말을 할 때에 성령이 말씀 듣는 모든 사람에게 내려오시니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Peter was still speaking these words, the Holy Spirit came on all who heard the message.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베드로와 함께 온 할례 받은 신자들이 이방인들에게도 성령 부어 주심으로 말미암아 놀라니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circumcised believers who had come with Peter were astonished that the gift of the Holy Spirit had been poured out even on the Gentiles.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이는 방언을 말하며 하나님 높임을 들음이러라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they heard them speaking in tongues and praising God. Then Peter said,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이에 베드로가 이르되 이 사람들이 우리와 같이 성령을 받았으니 누가 능히 물로 세례 베풂을 금하리요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"Can anyone keep these people from being baptized with water? They have received the Holy Spirit just as we have."</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명하여 예수 그리스도의 이름으로 세례를 베풀라 하니라 그들이 베드로에게 며칠 더 머물기를 청하니라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ordered that they be baptized in the name of Jesus Christ. Then they asked Peter to stay with them for a few days.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네가 지금 사람들을 욥바에 보내어 베드로라 하는 시몬을 청하라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send men to Joppa to bring back a man named Simon who is called Peter.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그는 무두장이 시몬의 집에 유숙하니 그 집은 해변에 있다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staying with Simon the tanner, whose house is by the sea."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마침 말하던 천사가 떠나매 고넬료가 집안 하인 둘과 부하 가운데 경건한 사람 하나를 불러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angel who spoke to him had gone, Cornelius called two of his servants and a devout soldier who was one of his attendants.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 일을 다 이르고 욥바로 보내니라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them everything that had happened and sent them to Joppa.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이튿날 그들이 길을 가다가 그 성에 가까이 갔을 그 때에 베드로가 기도하려고 지붕에 올라가니 그 시각은 제 육 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noon the following day as they were on their journey and approaching the city, Peter went up on the roof to pray.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