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유대에 있는 사도들과 형제들이 이방인들도 하나님의 말씀을 받았다 함을 들었더니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apostles and the brothers throughout Judea heard that the Gentiles also had received the word of God.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이런 일이 세 번 있은 후에 모든 것이 다시 하늘로 끌려 올라가더라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happened three times, and then it was all pulled up to heaven again.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마침 세 사람이 내가 유숙한 집 앞에 서 있으니 가이사랴에서 내게로 보낸 사람이라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"Right then three men who had been sent to me from Caesarea stopped at the house where I was staying.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성령이 내게 명하사 아무 의심 말고 함께 가라 하시매 이 여섯 형제도 나와 함께 가서 그 사람의 집에 들어가니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Spirit told me to have no hesitation about going with them. These six brothers also went with me, and we entered the man's house.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우리에게 말하기를 천사가 내 집에 서서 말하되 네가 사람을 욥바에 보내어 베드로라 하는 시몬을 청하라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told us how he had seen an angel appear in his house and say, `Send to Joppa for Simon who is called Peter.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너와 네 온 집이 구원 받을 말씀을 네게 이르리라 함을 보았다 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bring you a message through which you and all your household will be saved.'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말을 시작할 때에 성령이 그들에게 임하시기를 처음 우리에게 하신 것과 같이 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"As I began to speak, the Holy Spirit came on them as he had come on us at the beginning.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주의 말씀에 요한은 물로 세례를 베풀었으나 너희는 성령으로 세례를 받으리라 하신 것이 생각났노라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remembered what the Lord had said: `John baptized with water, but you will be baptized with the Holy Spirit.'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그런즉 하나님이 우리가 주 예수 그리스도를 믿을 때에 주신 것과 같은 선물을 그들에게도 주셨으니 내가 누구이기에 하나님을 능히 막겠느냐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if God gave them the same gift as he gave us, who believed in the Lord Jesus Christ, who was I to think that I could oppose God?"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이 말을 듣고 잠잠하여 하나님께 영광을 돌려 이르되 그러면 하나님께서 이방인에게도 생명 얻는 회개를 주셨도다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heard this, they had no further objections and praised God, saying, "So then, God has granted even the Gentiles repentance unto life."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때에 스데반의 일로 일어난 환난으로 말미암아 흩어진 자들이 베니게와 구브로와 안디옥까지 이르러 유대인에게만 말씀을 전하는데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those who had been scattered by the persecution in connection with Stephen traveled as far as Phoenicia, Cyprus and Antioch, telling the message only to Jews.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베드로가 예루살렘에 올라갔을 때에 할례자들이 비난하여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when Peter went up to Jerusalem, the circumcised believers criticized him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 중에 구브로와 구레네 몇 사람이 안디옥에 이르러 헬라인에게도 말하여 주 예수를 전파하니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of them, however, men from Cyprus and Cyrene, went to Antioch and began to speak to Greeks also, telling them the good news about the Lord Jesus.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주의 손이 그들과 함께 하시매 수많은 사람들이 믿고 주께 돌아오더라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Lord's hand was with them, and a great number of people believed and turned to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예루살렘 교회가 이 사람들의 소문을 듣고 바나바를 안디옥까지 보내니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News of this reached the ears of the church at Jerusalem, and they sent Barnabas to Antioch.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그가 이르러 하나님의 은혜를 보고 기뻐하여 모든 사람에게 굳건한 마음으로 주와 함께 머물러 있으라 권하니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arrived and saw the evidence of the grace of God, he was glad and encouraged them all to remain true to the Lord with all their hearts.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바나바는 착한 사람이요 성령과 믿음이 충만한 사람이라 이에 큰 무리가 주께 더하여지더라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was a good man, full of the Holy Spirit and faith, and a great number of people were brought to the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바나바가 사울을 찾으러 다소에 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Barnabas went to Tarsus to look for Saul,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만나매 안디옥에 데리고 와서 둘이 교회에 일 년간 모여 있어 큰 무리를 가르쳤고 제자들이 안디옥에서 비로소 그리스도인이라 일컬음을 받게 되었더라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when he found him, he brought him to Antioch. So for a whole year Barnabas and Saul met with the church and taught great numbers of people. The disciples were called Christians first at Antioch.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때에 선지자들이 예루살렘에서 안디옥에 이르니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During this time some prophets came down from Jerusalem to Antioch.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 중에 아가보라 하는 한 사람이 일어나 성령으로 말하되 천하에 큰 흉년이 들리라 하더니 글라우디오 때에 그렇게 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of them, named Agabus, stood up and through the Spirit predicted that a severe famine would spread over the entire Roman world. (This happened during the reign of Claudius.)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제자들이 각각 그 힘대로 유대에 사는 형제들에게 부조를 보내기로 작정하고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disciples, each according to his ability, decided to provide help for the brothers living in Judea.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이르되 네가 무할례자의 집에 들어가 함께 먹었다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said, "You went into the house of uncircumcised men and ate with them."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이를 실행하여 바나바와 사울의 손으로 장로들에게 보내니라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they did, sending their gift to the elders by Barnabas and Saul.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베드로가 그들에게 이 일을 차례로 설명하여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Peter began and explained everything to them precisely as it had happened: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이르되 내가 욥바 시에서 기도할 때에 황홀한 중에 환상을 보니 큰 보자기 같은 그릇이 네 귀에 매어 하늘로부터 내리어 내 앞에까지 드리워지거늘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was in the city of Joppa praying, and in a trance I saw a vision. I saw something like a large sheet being let down from heaven by its four corners, and it came down to where I was.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이것을 주목하여 보니 땅에 네 발 가진 것과 들짐승과 기는 것과 공중에 나는 것들이 보이더라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looked into it and saw four-footed animals of the earth, wild beasts, reptiles, and birds of the air.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들으니 소리 있어 내게 이르되 베드로야 일어나 잡아 먹으라 하거늘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heard a voice telling me, `Get up, Peter. Kill and eat.'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이르되 주님 그럴 수 없나이다 속되거나 깨끗하지 아니한 것은 결코 내 입에 들어간 일이 없나이다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replied, `Surely not, Lord! Nothing impure or unclean has ever entered my mouth.'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사도행전 Acts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하늘로부터 두 번째 소리 있어 내게 이르되 하나님이 깨끗하게 하신 것을 네가 속되다고 하지 말라 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voice spoke from heaven a second time, `Do not call anything impure that God has made clean.'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