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바울이 아덴을 떠나 고린도에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Paul left Athens and went to Corinth.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너와 함께 있으매 어떤 사람도 너를 대적하여 해롭게 할 자가 없을 것이니 이는 이 성중에 내 백성이 많음이라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with you, and no one is going to attack and harm you, because I have many people in this city."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일 년 육 개월을 머물며 그들 가운데서 하나님의 말씀을 가르치니라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Paul stayed for a year and a half, teaching them the word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갈리오가 아가야 총독 되었을 때에 유대인이 일제히 일어나 바울을 대적하여 법정으로 데리고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Gallio was proconsul of Achaia, the Jews made a united attack on Paul and brought him into court.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말하되 이 사람이 율법을 어기면서 하나님을 경외하라고 사람들을 권한다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they charged, "is persuading the people to worship God in ways contrary to the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바울이 입을 열고자 할 때에 갈리오가 유대인들에게 이르되 너희 유대인들아 만일 이것이 무슨 부정한 일이나 불량한 행동이었으면 내가 너희 말을 들어 주는 것이 옳거니와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Paul was about to speak, Gallio said to the Jews, "If you Jews were making a complaint about some misdemeanor or serious crime, it would be reasonable for me to listen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문제가 언어와 명칭과 너희 법에 관한 것이면 너희가 스스로 처리하라 나는 이러한 일에 재판장 되기를 원하지 아니하노라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it involves questions about words and names and your own law -- settle the matter yourselves. I will not be a judge of such things."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그들을 법정에서 쫓아내니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had them ejected from the court.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모든 사람이 회당장 소스데네를 잡아 법정 앞에서 때리되 갈리오가 이 일을 상관하지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all turned on Sosthenes the synagogue ruler and beat him in front of the court. But Gallio showed no concern whatever.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바울은 더 여러 날 머물다가 형제들과 작별하고 배 타고 수리아로 떠나갈새 브리스길라와 아굴라도 함께 하더라 바울이 일찍이 서원이 있었으므로 겐그레아에서 머리를 깎았더라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stayed on in Corinth for some time. Then he left the brothers and sailed for Syria, accompanied by Priscilla and Aquila. Before he sailed, he had his hair cut off at Cenchrea because of a vow he had taken.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에베소에 와서 그들을 거기 머물게 하고 자기는 회당에 들어가서 유대인들과 변론하니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arrived at Ephesus, where Paul left Priscilla and Aquila. He himself went into the synagogue and reasoned with the Jews.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아굴라라 하는 본도에서 난 유대인 한 사람을 만나니 글라우디오가 모든 유대인을 명하여 로마에서 떠나라 한 고로 그가 그 아내 브리스길라와 함께 이달리야로부터 새로 온지라 바울이 그들에게 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met a Jew named Aquila, a native of Pontus, who had recently come from Italy with his wife Priscilla, because Claudius had ordered all the Jews to leave Rome. Paul went to see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여러 사람이 더 오래 있기를 청하되 허락하지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asked him to spend more time with them, he declined.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작별하여 이르되 만일 하나님의 뜻이면 너희에게 돌아오리라 하고 배를 타고 에베소를 떠나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he left, he promised, "I will come back if it is God's will." Then he set sail from Ephesus.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가이사랴에 상륙하여 올라가 교회의 안부를 물은 후에 안디옥으로 내려가서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landed at Caesarea, he went up and greeted the church and then went down to Antioch.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얼마 있다가 떠나 갈라디아와 브루기아 땅을 차례로 다니며 모든 제자를 굳건하게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spending some time in Antioch, Paul set out from there and traveled from place to place throughout the region of Galatia and Phrygia, strengthening all the disciples.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알렉산드리아에서 난 아볼로라 하는 유대인이 에베소에 이르니 이 사람은 언변이 좋고 성경에 능통한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 Jew named Apollos, a native of Alexandria, came to Ephesus. He was a learned man, with a thorough knowledge of the Scriptures.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일찍이 주의 도를 배워 열심으로 예수에 관한 것을 자세히 말하며 가르치나 요한의 세례만 알 따름이라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been instructed in the way of the Lord, and he spoke with great fervor and taught about Jesus accurately, though he knew only the baptism of John.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회당에서 담대히 말하기 시작하거늘 브리스길라와 아굴라가 듣고 데려다가 하나님의 도를 더 정확하게 풀어 이르더라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began to speak boldly in the synagogue. When Priscilla and Aquila heard him, they invited him to their home and explained to him the way of God more adequately.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아볼로가 아가야로 건너가고자 함으로 형제들이 그를 격려하며 제자들에게 편지를 써 영접하라 하였더니 그가 가매 은혜로 말미암아 믿은 자들에게 많은 유익을 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Apollos wanted to go to Achaia, the brothers encouraged him and wrote to the disciples there to welcome him. On arriving, he was a great help to those who by grace had believed.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이는 성경으로써 예수는 그리스도라고 증언하여 공중 앞에서 힘있게 유대인의 말을 이김이러라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vigorously refuted the Jews in public debate, proving from the Scriptures that Jesus was the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생업이 같으므로 함께 살며 일을 하니 그 생업은 천막을 만드는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he was a tentmaker as they were, he stayed and worked with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안식일마다 바울이 회당에서 강론하고 유대인과 헬라인을 권면하니라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Sabbath he reasoned in the synagogue, trying to persuade Jews and Greeks.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실라와 디모데가 마게도냐로부터 내려오매 바울이 하나님의 말씀에 붙잡혀 유대인들에게 예수는 그리스도라 밝히 증언하니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Silas and Timothy came from Macedonia, Paul devoted himself exclusively to preaching, testifying to the Jews that Jesus was the Christ.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대적하여 비방하거늘 바울이 옷을 털면서 이르되 너희 피가 너희 머리로 돌아갈 것이요 나는 깨끗하니라 이 후에는 이방인에게로 가리라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Jews opposed Paul and became abusive, he shook out his clothes in protest and said to them, "Your blood be on your own heads! I am clear of my responsibility. From now on I will go to the Gentiles."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거기서 옮겨 하나님을 경외하는 디도 유스도라 하는 사람의 집에 들어가니 그 집은 회당 옆이라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left the synagogue and went next door to the house of Titius Justus, a worshiper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회당장 그리스보가 온 집안과 더불어 주를 믿으며 수많은 고린도 사람도 듣고 믿어 세례를 받더라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Crispus, the synagogue ruler, and his entire household believed in the Lord; and many of the Corinthians who heard him believed and were baptized.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밤에 주께서 환상 가운데 바울에게 말씀하시되 두려워하지 말며 침묵하지 말고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night the Lord spoke to Paul in a vision: "Do not be afraid; keep on speaking, do not be silent.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