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오순절 날이 이미 이르매 그들이 다같이 한 곳에 모였더니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day of Pentecost came, they were all together in one place.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브루기아와 밤빌리아, 애굽과 및 구레네에 가까운 리비야 여러 지방에 사는 사람들과 로마로부터 온 나그네 곧 유대인과 유대교에 들어온 사람들과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Phrygia and Pamphylia, Egypt and the parts of Libya near Cyrene; visitors from Rome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그레데인과 아라비아인들이라 우리가 다 우리의 각 언어로 하나님의 큰 일을 말함을 듣는도다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(both Jews and converts to Judaism); Cretans and Arabs -- we hear them declaring the wonders of God in our own tongues!"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다 놀라며 당황하여 서로 이르되 이 어찌 된 일이냐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Amazed and perplexed, they asked one another, "What does this mean?"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어떤 이들은 조롱하여 이르되 그들이 새 술에 취하였다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however, made fun of them and said, "They have had too much wine."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베드로가 열한 사도와 함께 서서 소리를 높여 이르되 유대인들과 예루살렘에 사는 모든 사람들아 이 일을 너희로 알게 할 것이니 내 말에 귀를 기울이라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Peter stood up with the Eleven, raised his voice and addressed the crowd: "Fellow Jews and all of you who live in Jerusalem, let me explain this to you; listen carefully to what I say.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때가 제 삼 시니 너희 생각과 같이 이 사람들이 취한 것이 아니라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men are not drunk, as you suppose. It's only nine in the morning!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이는 곧 선지자 요엘을 통하여 말씀하신 것이니 일렀으되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this is what was spoken by the prophet Joel: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하나님이 말씀하시기를 말세에 내가 내 영을 모든 육체에 부어 주리니 너희의 자녀들은 예언할 것이요 너희의 젊은이들은 환상을 보고 너희의 늙은이들은 꿈을 꾸리라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last days, God says, I will pour out my Spirit on all people. Your sons and daughters will prophesy, your young men will see visions, your old men will dream dreams.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때에 내가 내 영을 내 남종과 여종들에게 부어 주리니 그들이 예언할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on my servants, both men and women, I will pour out my Spirit in those days, and they will prophesy.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 내가 위로 하늘에서는 기사를 아래로 땅에서는 징조를 베풀리니 곧 피와 불과 연기로다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show wonders in the heaven above and signs on the earth below, blood and fire and billows of smoke.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홀연히 하늘로부터 급하고 강한 바람 같은 소리가 있어 그들이 앉은 온 집에 가득하며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Suddenly a sound like the blowing of a violent wind came from heaven and filled the whole house where they were sitting.</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주의 크고 영화로운 날이 이르기 전에 해가 변하여 어두워지고 달이 변하여 피가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sun will be turned to darkness and the moon to blood before the coming of the great and glorious day of the Lord.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누구든지 주의 이름을 부르는 자는 구원을 받으리라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everyone who calls on the name of the Lord will be saved.'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이스라엘 사람들아 이 말을 들으라 너희도 아는 바와 같이 하나님께서 나사렛 예수로 큰 권능과 기사와 표적을 너희 가운데서 베푸사 너희 앞에서 그를 증언하셨느니라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of Israel, listen to this: Jesus of Nazareth was a man accredited by God to you by miracles, wonders and signs, which God did among you through him, as you yourselves know.</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그가 하나님께서 정하신 뜻과 미리 아신 대로 내준 바 되었거늘 너희가 법 없는 자들의 손을 빌려 못 박아 죽였으나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man was handed over to you by God's set purpose and foreknowledge; and you, with the help of wicked men, put him to death by nailing him to the cross.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하나님께서 그를 사망의 고통에서 풀어 살리셨으니 이는 그가 사망에 매여 있을 수 없었음이라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God raised him from the dead, freeing him from the agony of death, because it was impossible for death to keep its hold on him.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다윗이 그를 가리켜 이르되 내가 항상 내 앞에 계신 주를 뵈었음이여 나로 요동하지 않게 하기 위하여 그가 내 우편에 계시도다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said about him: "`I saw the Lord always before me. Because he is at my right hand, I will not be shaken.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그러므로 내 마음이 기뻐하였고 내 혀도 즐거워하였으며 육체도 희망에 거하리니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my heart is glad and my tongue rejoices; my body also will live in hope,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이는 내 영혼을 음부에 버리지 아니하시며 주의 거룩한 자로 썩음을 당하지 않게 하실 것임이로다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you will not abandon me to the grave, nor will you let your Holy One see decay.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주께서 생명의 길을 내게 보이셨으니 주 앞에서 내게 기쁨이 충만하게 하시리로다 하였으므로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made known to me the paths of life; you will fill me with joy in your presence.'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형제들아 내가 조상 다윗에 대하여 담대히 말할 수 있노니 다윗이 죽어 장사되어 그 묘가 오늘까지 우리 중에 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"Brothers, I can tell you confidently that the patriarch David died and was buried, and his tomb is here to this day.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마치 불의 혀처럼 갈라지는 것들이 그들에게 보여 각 사람 위에 하나씩 임하여 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saw what seemed to be tongues of fire that separated and came to rest on each of them.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그는 선지자라 하나님이 이미 맹세하사 그 자손 중에서 한 사람을 그 위에 앉게 하리라 하심을 알고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was a prophet and knew that God had promised him on oath that he would place one of his descendants on his throne.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미리 본 고로 그리스도의 부활을 말하되 그가 음부에 버림이 되지 않고 그의 육신이 썩음을 당하지 아니하시리라 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Seeing what was ahead, he spoke of the resurrection of the Christ, that he was not abandoned to the grave, nor did his body see decay.</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 예수를 하나님이 살리신지라 우리가 다 이 일에 증인이로다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has raised this Jesus to life, and we are all witnesses of the fact.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하나님이 오른손으로 예수를 높이시매 그가 약속하신 성령을 아버지께 받아서 너희가 보고 듣는 이것을 부어 주셨느니라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Exalted to the right hand of God, he has received from the Father the promised Holy Spirit and has poured out what you now see and hear.</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다윗은 하늘에 올라가지 못하였으나 친히 말하여 이르되 주께서 내 주에게 말씀하시기를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David did not ascend to heaven, and yet he said, "`The Lord said to my Lord: "Sit at my right hand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내가 네 원수로 네 발등상이 되게 하기까지 너는 내 우편에 앉아 있으라 하셨도다 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until I make your enemies a footstool for your feet."'</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그런즉 이스라엘 온 집은 확실히 알지니 너희가 십자가에 못 박은 이 예수를 하나님이 주와 그리스도가 되게 하셨느니라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let all Israel be assured of this: God has made this Jesus, whom you crucified, both Lord and Christ."</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그들이 이 말을 듣고 마음에 찔려 베드로와 다른 사도들에게 물어 이르되 형제들아 우리가 어찌할꼬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people heard this, they were cut to the heart and said to Peter and the other apostles, "Brothers, what shall we do?"</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베드로가 이르되 너희가 회개하여 각각 예수 그리스도의 이름으로 세례를 받고 죄 사함을 받으라 그리하면 성령의 선물을 받으리니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replied, "Repent and be baptized, every one of you, in the name of Jesus Christ for the forgiveness of your sins. And you will receive the gift of the Holy Spirit.</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이 약속은 너희와 너희 자녀와 모든 먼 데 사람 곧 주 우리 하나님이 얼마든지 부르시는 자들에게 하신 것이라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promise is for you and your children and for all who are far off -- for all whom the Lord our God will call."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그들이 다 성령의 충만함을 받고 성령이 말하게 하심을 따라 다른 언어들로 말하기를 시작하니라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of them were filled with the Holy Spirit and began to speak in other tongues as the Spirit enabled them.</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또 여러 말로 확증하며 권하여 이르되 너희가 이 패역한 세대에서 구원을 받으라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many other words he warned them; and he pleaded with them, "Save yourselves from this corrupt generation."</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그 말을 받은 사람들은 세례를 받으매 이 날에 신도의 수가 삼천이나 더하더라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accepted his message were baptized, and about three thousand were added to their number that day.</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그들이 사도의 가르침을 받아 서로 교제하고 떡을 떼며 오로지 기도하기를 힘쓰니라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devoted themselves to the apostles' teaching and to the fellowship, to the breaking of bread and to prayer.</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사람마다 두려워하는데 사도들로 말미암아 기사와 표적이 많이 나타나니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Everyone was filled with awe, and many wonders and miraculous signs were done by the apostles.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믿는 사람이 다 함께 있어 모든 물건을 서로 통용하고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believers were together and had everything in common.</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또 재산과 소유를 팔아 각 사람의 필요를 따라 나눠 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Selling their possessions and goods, they gave to anyone as he had need.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날마다 마음을 같이하여 성전에 모이기를 힘쓰고 집에서 떡을 떼며 기쁨과 순전한 마음으로 음식을 먹고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day they continued to meet together in the temple courts. They broke bread in their homes and ate together with glad and sincere hearts,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하나님을 찬미하며 또 온 백성에게 칭송을 받으니 주께서 구원 받는 사람을 날마다 더하게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praising God and enjoying the favor of all the people. And the Lord added to their number daily those who were being saved.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때에 경건한 유대인들이 천하 각국으로부터 와서 예루살렘에 머물러 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there were staying in Jerusalem God-fearing Jews from every nation under heaven.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 소리가 나매 큰 무리가 모여 각각 자기의 방언으로 제자들이 말하는 것을 듣고 소동하여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heard this sound, a crowd came together in bewilderment, because each one heard them speaking in his own language.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다 놀라 신기하게 여겨 이르되 보라 이 말하는 사람들이 다 갈릴리 사람이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Utterly amazed, they asked: "Are not all these men who are speaking Galileans?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우리가 우리 각 사람이 난 곳 방언으로 듣게 되는 것이 어찌 됨이냐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how is it that each of us hears them in his own native language?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우리는 바대인과 메대인과 엘람인과 또 메소보다미아, 유대와 갑바도기아, 본도와 아시아,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Parthians, Medes and Elamites; residents of Mesopotamia, Judea and Cappadocia, Pontus and Asia,</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