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소요가 그치매 바울은 제자들을 불러 권한 후에 작별하고 떠나 마게도냐로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uproar had ended, Paul sent for the disciples and, after encouraging them, said good-by and set out for Macedonia.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내려가서 그 위에 엎드려 그 몸을 안고 말하되 떠들지 말라 생명이 그에게 있다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went down, threw himself on the young man and put his arms around him. "Don't be alarmed," he said. "He's alive!"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올라가 떡을 떼어 먹고 오랫동안 곧 날이 새기까지 이야기하고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upstairs again and broke bread and ate. After talking until daylight, he left.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사람들이 살아난 청년을 데리고 가서 적지 않게 위로를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took the young man home alive and were greatly comforted.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우리는 앞서 배를 타고 앗소에서 바울을 태우려고 그리로 가니 이는 바울이 걸어서 가고자 하여 그렇게 정하여 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went on ahead to the ship and sailed for Assos, where we were going to take Paul aboard. He had made this arrangement because he was going there on foot.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바울이 앗소에서 우리를 만나니 우리가 배에 태우고 미둘레네로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met us at Assos, we took him aboard and went on to Mitylene.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거기서 떠나 이튿날 기오 앞에 오고 그 이튿날 사모에 들르고 또 그 다음 날 밀레도에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we set sail from there and arrived off Kios. The day after that we crossed over to Samos, and on the following day arrived at Miletus.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바울이 아시아에서 지체하지 않기 위하여 에베소를 지나 배 타고 가기로 작정하였으니 이는 될 수 있는 대로 오순절 안에 예루살렘에 이르려고 급히 감이러라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had decided to sail past Ephesus to avoid spending time in the province of Asia, for he was in a hurry to reach Jerusalem, if possible, by the day of Pentecost.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바울이 밀레도에서 사람을 에베소로 보내어 교회 장로들을 청하니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Miletus, Paul sent to Ephesus for the elders of the church.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오매 그들에게 말하되 아시아에 들어온 첫날부터 지금까지 내가 항상 여러분 가운데서 어떻게 행하였는지를 여러분도 아는 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he said to them: "You know how I lived the whole time I was with you, from the first day I came into the province of Asia.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곧 모든 겸손과 눈물이며 유대인의 간계로 말미암아 당한 시험을 참고 주를 섬긴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served the Lord with great humility and with tears, although I was severely tested by the plots of the Jews.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지방으로 다녀가며 여러 말로 제자들에게 권하고 헬라에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traveled through that area, speaking many words of encouragement to the people, and finally arrived in Greece,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유익한 것은 무엇이든지 공중 앞에서나 각 집에서나 거리낌이 없이 여러분에게 전하여 가르치고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I have not hesitated to preach anything that would be helpful to you but have taught you publicly and from house to house.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유대인과 헬라인들에게 하나님께 대한 회개와 우리 주 예수 그리스도께 대한 믿음을 증언한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declared to both Jews and Greeks that they must turn to God in repentance and have faith in our Lord Jesus.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보라 이제 나는 성령에 매여 예루살렘으로 가는데 거기서 무슨 일을 당할는지 알지 못하노라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compelled by the Spirit, I am going to Jerusalem, not knowing what will happen to me there.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성령이 각 성에서 내게 증언하여 결박과 환난이 나를 기다린다 하시나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only know that in every city the Holy Spirit warns me that prison and hardships are facing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달려갈 길과 주 예수께 받은 사명 곧 하나님의 은혜의 복음을 증언하는 일을 마치려 함에는 나의 생명조차 조금도 귀한 것으로 여기지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 consider my life worth nothing to me, if only I may finish the race and complete the task the Lord Jesus has given me -- the task of testifying to the gospel of God's grace.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보라 내가 여러분 중에 왕래하며 하나님의 나라를 전파하였으나 이제는 여러분이 다 내 얼굴을 다시 보지 못할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know that none of you among whom I have gone about preaching the kingdom will ever see me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오늘 여러분에게 증언하거니와 모든 사람의 피에 대하여 내가 깨끗하니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declare to you today that I am innocent of the blood of all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내가 꺼리지 않고 하나님의 뜻을 다 여러분에게 전하였음이라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not hesitated to proclaim to you the whole will of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여러분은 자기를 위하여 또는 온 양 떼를 위하여 삼가라 성령이 그들 가운데 여러분을 감독자로 삼고 하나님이 자기 피로 사신 교회를 보살피게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watch over yourselves and all the flock of which the Holy Spirit has made you overseers. Be shepherds of the church of God, which he bought with his own blood.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떠난 후에 사나운 이리가 여러분에게 들어와서 그 양 떼를 아끼지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after I leave, savage wolves will come in among you and will not spare the flock.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거기 석 달 동안 있다가 배 타고 수리아로 가고자 할 그 때에 유대인들이 자기를 해하려고 공모하므로 마게도냐를 거쳐 돌아가기로 작정하니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he stayed three months. Because the Jews made a plot against him just as he was about to sail for Syria, he decided to go back through Macedonia.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또한 여러분 중에서도 제자들을 끌어 자기를 따르게 하려고 어그러진 말을 하는 사람들이 일어날 줄을 내가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from your own number men will arise and distort the truth in order to draw away disciples after them.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그러므로 여러분이 일깨어 내가 삼 년이나 밤낮 쉬지 않고 눈물로 각 사람을 훈계하던 것을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on your guard! Remember that for three years I never stopped warning each of you night and day with tears.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지금 내가 여러분을 주와 및 그 은혜의 말씀에 부탁하노니 그 말씀이 여러분을 능히 든든히 세우사 거룩하게 하심을 입은 모든 자 가운데 기업이 있게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commit you to God and to the word of his grace, which can build you up and give you an inheritance among all those who are sanctified.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아무의 은이나 금이나 의복을 탐하지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coveted anyone's silver or gold or clothing.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여러분이 아는 바와 같이 이 손으로 나와 내 동행들이 쓰는 것을 충당하여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know that these hands of mine have supplied my own needs and the needs of my companions.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범사에 여러분에게 모본을 보여준 바와 같이 수고하여 약한 사람들을 돕고 또 주 예수께서 친히 말씀하신 바 주는 것이 받는 것보다 복이 있다 하심을 기억하여야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I did, I showed you that by this kind of hard work we must help the weak, remembering the words the Lord Jesus himself said: `It is more blessed to give than to receive.'"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말을 한 후 무릎을 꿇고 그 모든 사람들과 함께 기도하니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said this, he knelt down with all of them and prayed.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다 크게 울며 바울의 목을 안고 입을 맞추고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wept as they embraced him and kissed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다시 그 얼굴을 보지 못하리라 한 말로 말미암아 더욱 근심하고 배에까지 그를 전송하니라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grieved them most was his statement that they would never see his face again. Then they accompanied him to the ship.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아시아까지 함께 가는 자는 베뢰아 사람 부로의 아들 소바더와 데살로니가 사람 아리스다고와 세군도와 더베 사람 가이오와 및 디모데와 아시아 사람 두기고와 드로비모라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accompanied by Sopater son of Pyrrhus from Berea, Aristarchus and Secundus from Thessalonica, Gaius from Derbe, Timothy also, and Tychicus and Trophimus from the province of Asia.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먼저 가서 드로아에서 우리를 기다리더라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went on ahead and waited for us at Troas.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무교절 후에 빌립보에서 배로 떠나 닷새 만에 드로아에 있는 그들에게 가서 이레를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sailed from Philippi after the Feast of Unleavened Bread, and five days later joined the others at Troas, where we stayed seven days.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주간의 첫날에 우리가 떡을 떼려 하여 모였더니 바울이 이튿날 떠나고자 하여 그들에게 강론할새 말을 밤중까지 계속하매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of the week we came together to break bread. Paul spoke to the people and, because he intended to leave the next day, kept on talking until midnight.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모인 윗다락에 등불을 많이 켰는데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many lamps in the upstairs room where we were meeting.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유두고라 하는 청년이 창에 걸터 앉아 있다가 깊이 졸더니 바울이 강론하기를 더 오래 하매 졸음을 이기지 못하여 삼 층에서 떨어지거늘 일으켜보니 죽었는지라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Seated in a window was a young man named Eutychus, who was sinking into a deep sleep as Paul talked on and on. When he was sound asleep, he fell to the ground from the third story and was picked up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