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부형들아 내가 지금 여러분 앞에서 변명하는 말을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and fathers, listen now to my defense."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이르되 주님 무엇을 하리이까 주께서 이르시되 일어나 다메섹으로 들어가라 네가 해야 할 모든 것을 거기서 누가 이르리라 하시거늘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I do, Lord?' I asked. "'Get up,' the Lord said, 'and go into Damascus. There you will be told all that you have been assigned to do.'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나는 그 빛의 광채로 말미암아 볼 수 없게 되었으므로 나와 함께 있는 사람들의 손에 끌려 다메섹에 들어갔노라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companions led me by the hand into Damascus, because the brilliance of the light had blinded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율법에 따라 경건한 사람으로 거기 사는 모든 유대인들에게 칭찬을 듣는 아나니아라 하는 이가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named Ananias came to see me. He was a devout observer of the law and highly respected by all the Jews living there.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내게 와 곁에 서서 말하되 형제 사울아 다시 보라 하거늘 즉시 그를 쳐다보았노라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stood beside me and said, `Brother Saul, receive your sight!' And at that very moment I was able to see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또 이르되 우리 조상들의 하나님이 너를 택하여 너로 하여금 자기 뜻을 알게 하시며 그 의인을 보게 하시고 그 입에서 나오는 음성을 듣게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`The God of our fathers has chosen you to know his will and to see the Righteous One and to hear words from his mouth.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그를 위하여 모든 사람 앞에서 네가 보고 들은 것에 증인이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his witness to all men of what you have seen and heard.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이제는 왜 주저하느냐 일어나 주의 이름을 불러 세례를 받고 너의 죄를 씻으라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what are you waiting for? Get up, be baptized and wash your sins away, calling on his name.'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후에 내가 예루살렘으로 돌아와서 성전에서 기도할 때에 황홀한 중에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returned to Jerusalem and was praying at the temple, I fell into a trance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보매 주께서 내게 말씀하시되 속히 예루살렘에서 나가라 그들은 네가 내게 대하여 증언하는 말을 듣지 아니하리라 하시거늘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saw the Lord speaking. `Quick!' he said to me. `Leave Jerusalem immediately, because they will not accept your testimony about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말하기를 주님 내가 주를 믿는 사람들을 가두고 또 각 회당에서 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I replied, `these men know that I went from one synagogue to another to imprison and beat those who believe in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그가 히브리 말로 말함을 듣고 더욱 조용한지라 이어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him speak to them in Aramaic, they became very quiet. Then Paul said: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주의 증인 스데반이 피를 흘릴 때에 내가 곁에 서서 찬성하고 그 죽이는 사람들의 옷을 지킨 줄 그들도 아나이다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blood of your martyr Stephen was shed, I stood there giving my approval and guarding the clothes of those who were killing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나더러 또 이르시되 떠나가라 내가 너를 멀리 이방인에게로 보내리라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`Go; I will send you far away to the Gentiles.'"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말하는 것까지 그들이 듣다가 소리 질러 이르되 이러한 자는 세상에서 없애 버리자 살려 둘 자가 아니라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listened to Paul until he said this. Then they raised their voices and shouted, "Rid the earth of him! He's not fit to live!"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떠들며 옷을 벗어 던지고 티끌을 공중에 날리니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shouting and throwing off their cloaks and flinging dust into the air,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천부장이 바울을 영내로 데려가라 명하고 그들이 무슨 일로 그에 대하여 떠드는지 알고자 하여 채찍질하며 심문하라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ordered Paul to be taken into the barracks. He directed that he be flogged and questioned in order to find out why the people were shouting at him like this.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가죽 줄로 바울을 매니 바울이 곁에 서 있는 백부장더러 이르되 너희가 로마 시민 된 자를 죄도 정하지 아니하고 채찍질할 수 있느냐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stretched him out to flog him, Paul said to the centurion standing there, "Is it legal for you to flog a Roman citizen who hasn't even been found guilty?"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백부장이 듣고 가서 천부장에게 전하여 이르되 어찌하려 하느냐 이는 로마 시민이라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centurion heard this, he went to the commander and reported it. "What are you going to do?" he asked. "This man is a Roman citizen."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천부장이 와서 바울에게 말하되 네가 로마 시민이냐 내게 말하라 이르되 그러하다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went to Paul and asked, "Tell me, are you a Roman citizen?" "Yes, I am," he answered.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천부장이 대답하되 나는 돈을 많이 들여 이 시민권을 얻었노라 바울이 이르되 나는 나면서부터라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commander said, "I had to pay a big price for my citizenship." "But I was born a citizen," Paul replied.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심문하려던 사람들이 곧 그에게서 물러가고 천부장도 그가 로마 시민인 줄 알고 또 그 결박한 것 때문에 두려워하니라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were about to question him withdrew immediately. The commander himself was alarmed when he realized that he had put Paul, a Roman citizen, in chains.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나는 유대인으로 길리기아 다소에서 났고 이 성에서 자라 가말리엘의 문하에서 우리 조상들의 율법의 엄한 교훈을 받았고 오늘 너희 모든 사람처럼 하나님께 대하여 열심이 있는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 Jew, born in Tarsus of Cilicia, but brought up in this city. Under Gamaliel I was thoroughly trained in the law of our fathers and was just as zealous for God as any of you are today.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이튿날 천부장은 유대인들이 무슨 일로 그를 고발하는지 진상을 알고자 하여 그 결박을 풀고 명하여 제사장들과 온 공회를 모으고 바울을 데리고 내려가서 그들 앞에 세우니라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since the commander wanted to find out exactly why Paul was being accused by the Jews, he released him and ordered the chief priests and all the Sanhedrin to assemble. Then he brought Paul and had him stand before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이 도를 박해하여 사람을 죽이기까지 하고 남녀를 결박하여 옥에 넘겼노니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persecuted the followers of this Way to their death, arresting both men and women and throwing them into prison,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대제사장과 모든 장로들이 내 증인이라 또 내가 그들에게서 다메섹 형제들에게 가는 공문을 받아 가지고 거기 있는 자들도 결박하여 예루살렘으로 끌어다가 형벌 받게 하려고 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also the high priest and all the Council can testify. I even obtained letters from them to their brothers in Damascus, and went there to bring these people as prisoners to Jerusalem to be punished.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가는 중 다메섹에 가까이 갔을 때에 오정쯤 되어 홀연히 하늘로부터 큰 빛이 나를 둘러 비치매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noon as I came near Damascus, suddenly a bright light from heaven flashed around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땅에 엎드러져 들으니 소리 있어 이르되 사울아 사울아 네가 왜 나를 박해하느냐 하시거늘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fell to the ground and heard a voice say to me, 'Saul! Saul! Why do you persecute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대답하되 주님 누구시니이까 하니 이르시되 나는 네가 박해하는 나사렛 예수라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you, Lord?' I asked. "'I am Jesus of Nazareth, whom you are persecuting,' he replied.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나와 함께 있는 사람들이 빛은 보면서도 나에게 말씀하시는 이의 소리는 듣지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companions saw the light, but they did not understand the voice of him who was speaking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