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닷새 후에 대제사장 아나니아가 어떤 장로들과 한 변호사 더둘로와 함께 내려와서 총독 앞에서 바울을 고발하니라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Five days later the high priest Ananias went down to Caesarea with some of the elders and a lawyer named Tertullus, and they brought their charges against Paul before the governor.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총독이 바울에게 머리로 표시하여 말하라 하니 그가 대답하되 당신이 여러 해 전부터 이 민족의 재판장 된 것을 내가 알고 내 사건에 대하여 기꺼이 변명하나이다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governor motioned for him to speak, Paul replied: "I know that for a number of years you have been a judge over this nation; so I gladly make my defense.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당신이 아실 수 있는 바와 같이 내가 예루살렘에 예배하러 올라간 지 열이틀밖에 안 되었고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can easily verify that no more than twelve days ago I went up to Jerusalem to worship.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그들은 내가 성전에서 누구와 변론하는 것이나 회당 또는 시중에서 무리를 소동하게 하는 것을 보지 못하였으니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accusers did not find me arguing with anyone at the temple, or stirring up a crowd in the synagogues or anywhere else in the city.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이제 나를 고발하는 모든 일에 대하여 그들이 능히 당신 앞에 내세울 것이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cannot prove to you the charges they are now making against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이것을 당신께 고백하리이다 나는 그들이 이단이라 하는 도를 따라 조상의 하나님을 섬기고 율법과 선지자들의 글에 기록된 것을 다 믿으며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However, I admit that I worship the God of our fathers as a follower of the Way, which they call a sect. I believe everything that agrees with the Law and that is written in the Prophets,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그들이 기다리는 바 하나님께 향한 소망을 나도 가졌으니 곧 의인과 악인의 부활이 있으리라 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have the same hope in God as these men, that there will be a resurrection of both the righteous and the wicked.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이것으로 말미암아 나도 하나님과 사람에 대하여 항상 양심에 거리낌이 없기를 힘쓰나이다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strive always to keep my conscience clear before God and man.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여러 해 만에 내가 내 민족을 구제할 것과 제물을 가지고 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"After an absence of several years, I came to Jerusalem to bring my people gifts for the poor and to present offerings.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드리는 중에 내가 결례를 행하였고 모임도 없고 소동도 없이 성전에 있는 것을 그들이 보았나이다 그러나 아시아로부터 온 어떤 유대인들이 있었으니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ceremonially clean when they found me in the temple courts doing this. There was no crowd with me, nor was I involved in any disturbance.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그들이 만일 나를 반대할 사건이 있으면 마땅히 당신 앞에 와서 고발하였을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there are some Jews from the province of Asia, who ought to be here before you and bring charges if they have anything against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바울을 부르매 더둘로가 고발하여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Paul was called in, Tertullus presented his case before Felix: "We have enjoyed a long period of peace under you, and your foresight has brought about reforms in this nation.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그렇지 않으면 이 사람들이 내가 공회 앞에 섰을 때에 무슨 옳지 않은 것을 보았는가 말하라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these who are here should state what crime they found in me when I stood before the Sanhedrin --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오직 내가 그들 가운데 서서 외치기를 내가 죽은 자의 부활에 대하여 오늘 너희 앞에 심문을 받는다고 한 이 한 소리만 있을 따름이니이다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unless it was this one thing I shouted as I stood in their presence: `It is concerning the resurrection of the dead that I am on trial before you today.'"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벨릭스가 이 도에 관한 것을 더 자세히 아는 고로 연기하여 이르되 천부장 루시아가 내려오거든 너희 일을 처결하리라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Felix, who was well acquainted with the Way, adjourned the proceedings. "When Lysias the commander comes," he said, "I will decide your case."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백부장에게 명하여 바울을 지키되 자유를 주고 그의 친구들이 그를 돌보아 주는 것을 금하지 말라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ordered the centurion to keep Paul under guard but to give him some freedom and permit his friends to take care of his needs.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수일 후에 벨릭스가 그 아내 유대 여자 드루실라와 함께 와서 바울을 불러 그리스도 예수 믿는 도를 듣거늘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Several days later Felix came with his wife Drusilla, who was a Jewess. He sent for Paul and listened to him as he spoke about faith in Christ Jesus.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바울이 의와 절제와 장차 오는 심판을 강론하니 벨릭스가 두려워하여 대답하되 지금은 가라 내가 틈이 있으면 너를 부르리라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Paul discoursed on righteousness, self-control and the judgment to come, Felix was afraid and said, "That's enough for now! You may leave. When I find it convenient, I will send for you."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동시에 또 바울에게서 돈을 받을까 바라는 고로 더 자주 불러 같이 이야기하더라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same time he was hoping that Paul would offer him a bribe, so he sent for him frequently and talked with him.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이태가 지난 후 보르기오 베스도가 벨릭스의 소임을 이어받으니 벨릭스가 유대인의 마음을 얻고자 하여 바울을 구류하여 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two years had passed, Felix was succeeded by Porcius Festus, but because Felix wanted to grant a favor to the Jews, he left Paul in prison.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벨릭스 각하여 우리가 당신을 힘입어 태평을 누리고 또 이 민족이 당신의 선견으로 말미암아 여러 가지로 개선된 것을 우리가 어느 모양으로나 어느 곳에서나 크게 감사하나이다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Everywhere and in every way, most excellent Felix, we acknowledge this with profound gratitude.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당신을 더 괴롭게 아니하려 하여 우리가 대강 여짜옵나니 관용하여 들으시기를 원하나이다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in order not to weary you further, I would request that you be kind enough to hear us briefly.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우리가 보니 이 사람은 전염병 같은 자라 천하에 흩어진 유대인을 다 소요하게 하는 자요 나사렛 이단의 우두머리라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"We have found this man to be a troublemaker, stirring up riots among the Jews all over the world. He is a ringleader of the Nazarene sect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또 성전을 더럽게 하려 하므로 우리가 잡았사오니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even tried to desecrate the temple; so we seized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(6하반-8상반 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당신이 친히 그를 심문하시면 우리가 고발하는 이 모든 일을 아실 수 있나이다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examining him yourself you will be able to learn the truth about all these charges we are bringing against him."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유대인들도 이에 참가하여 이 말이 옳다 주장하니라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Jews joined in the accusation, asserting that these things were true.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