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아그립바가 바울에게 이르되 너를 위하여 말하기를 네게 허락하노라 하니 이에 바울이 손을 들어 변명하되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Agrippa said to Paul, "You have permission to speak for yourself." So Paul motioned with his hand and began his defense: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예루살렘에서 이런 일을 행하여 대제사장들에게서 권한을 받아 가지고 많은 성도를 옥에 가두며 또 죽일 때에 내가 찬성 투표를 하였고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that is just what I did in Jerusalem. On the authority of the chief priests I put many of the saints in prison, and when they were put to death, I cast my vote against them.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또 모든 회당에서 여러 번 형벌하여 강제로 모독하는 말을 하게 하고 그들에 대하여 심히 격분하여 외국 성에까지 가서 박해하였고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Many a time I went from one synagogue to another to have them punished, and I tried to force them to blaspheme. In my obsession against them, I even went to foreign cities to persecute them.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 일로 대제사장들의 권한과 위임을 받고 다메섹으로 갔나이다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"On one of these journeys I was going to Damascus with the authority and commission of the chief priests.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왕이여 정오가 되어 길에서 보니 하늘로부터 해보다 더 밝은 빛이 나와 내 동행들을 둘러 비추는지라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About noon, O king, as I was on the road, I saw a light from heaven, brighter than the sun, blazing around me and my companions.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우리가 다 땅에 엎드러지매 내가 소리를 들으니 히브리 말로 이르되 사울아 사울아 네가 어찌하여 나를 박해하느냐 가시채를 뒷발질하기가 네게 고생이니라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We all fell to the ground, and I heard a voice saying to me in Aramaic, `Saul, Saul, why do you persecute me? It is hard for you to kick against the goads.'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내가 대답하되 주님 누구시니이까 주께서 이르시되 나는 네가 박해하는 예수라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"Then I asked, `Who are you, Lord?' "`I am Jesus, whom you are persecuting,' the Lord replied.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일어나 너의 발로 서라 내가 네게 나타난 것은 곧 네가 나를 본 일과 장차 내가 네게 나타날 일에 너로 종과 증인을 삼으려 함이니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`Now get up and stand on your feet. I have appeared to you to appoint you as a servant and as a witness of what you have seen of me and what I will show you.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이스라엘과 이방인들에게서 내가 너를 구원하여 그들에게 보내어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rescue you from your own people and from the Gentiles. I am sending you to them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 눈을 뜨게 하여 어둠에서 빛으로, 사탄의 권세에서 하나님께로 돌아오게 하고 죄 사함과 나를 믿어 거룩하게 된 무리 가운데서 기업을 얻게 하리라 하더이다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open their eyes and turn them from darkness to light, and from the power of Satan to God, so that they may receive forgiveness of sins and a place among those who are sanctified by faith in me.'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아그립바 왕이여 그러므로 하늘에서 보이신 것을 내가 거스르지 아니하고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"So then, King Agrippa, I was not disobedient to the vision from heaven.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아그립바 왕이여 유대인이 고발하는 모든 일을 오늘 당신 앞에서 변명하게 된 것을 다행히 여기나이다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"King Agrippa, I consider myself fortunate to stand before you today as I make my defense against all the accusations of the Jews,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먼저 다메섹과 예루살렘에 있는 사람과 유대 온 땅과 이방인에게까지 회개하고 하나님께로 돌아와서 회개에 합당한 일을 하라 전하므로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First to those in Damascus, then to those in Jerusalem and in all Judea, and to the Gentiles also, I preached that they should repent and turn to God and prove their repentance by their deeds.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유대인들이 성전에서 나를 잡아 죽이고자 하였으나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That is why the Jews seized me in the temple courts and tried to kill me.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하나님의 도우심을 받아 내가 오늘까지 서서 높고 낮은 사람 앞에서 증언하는 것은 선지자들과 모세가 반드시 되리라고 말한 것밖에 없으니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I have had God's help to this very day, and so I stand here and testify to small and great alike. I am saying nothing beyond what the prophets and Moses said would happen --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곧 그리스도가 고난을 받으실 것과 죽은 자 가운데서 먼저 다시 살아나사 이스라엘과 이방인들에게 빛을 전하시리라 함이니이다 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that the Christ would suffer and, as the first to rise from the dead, would proclaim light to his own people and to the Gentiles."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바울이 이같이 변명하매 베스도가 크게 소리 내어 이르되 바울아 네가 미쳤도다 네 많은 학문이 너를 미치게 한다 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At this point Festus interrupted Paul's defense. "You are out of your mind, Paul!" he shouted. "Your great learning is driving you insane."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바울이 이르되 베스도 각하여 내가 미친 것이 아니요 참되고 온전한 말을 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 am not insane, most excellent Festus," Paul replied. "What I am saying is true and reasonable.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왕께서는 이 일을 아시기로 내가 왕께 담대히 말하노니 이 일에 하나라도 아시지 못함이 없는 줄 믿나이다 이 일은 한쪽 구석에서 행한 것이 아니니이다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king is familiar with these things, and I can speak freely to him. I am convinced that none of this has escaped his notice, because it was not done in a corner.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아그립바 왕이여 선지자를 믿으시나이까 믿으시는 줄 아나이다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King Agrippa, do you believe the prophets? I know you do."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아그립바가 바울에게 이르되 네가 적은 말로 나를 권하여 그리스도인이 되게 하려 하는도다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Agrippa said to Paul, "Do you think that in such a short time you can persuade me to be a Christian?"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바울이 이르되 말이 적으나 많으나 당신뿐만 아니라 오늘 내 말을 듣는 모든 사람도 다 이렇게 결박된 것 외에는 나와 같이 되기를 하나님께 원하나이다 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Paul replied, "Short time or long -- I pray God that not only you but all who are listening to me today may become what I am, except for these chains."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특히 당신이 유대인의 모든 풍속과 문제를 아심이니이다 그러므로 내 말을 너그러이 들으시기를 바라나이다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especially so because you are well acquainted with all the Jewish customs and controversies. Therefore, I beg you to listen to me patiently.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왕과 총독과 버니게와 그 함께 앉은 사람들이 다 일어나서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king rose, and with him the governor and Bernice and those sitting with them.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물러가 서로 말하되 이 사람은 사형이나 결박을 당할 만한 행위가 없다 하더라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left the room, and while talking with one another, they said, "This man is not doing anything that deserves death or imprisonment."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이에 아그립바가 베스도에게 이르되 이 사람이 만일 가이사에게 상소하지 아니하였더라면 석방될 수 있을 뻔하였다 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Agrippa said to Festus, "This man could have been set free if he had not appealed to Caesar."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내가 처음부터 내 민족과 더불어 예루살렘에서 젊었을 때 생활한 상황을 유대인이 다 아는 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 Jews all know the way I have lived ever since I was a child, from the beginning of my life in my own country, and also in Jerusalem.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일찍부터 나를 알았으니 그들이 증언하려 하면 내가 우리 종교의 가장 엄한 파를 따라 바리새인의 생활을 하였다고 할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have known me for a long time and can testify, if they are willing, that according to the strictest sect of our religion, I lived as a Pharisee.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이제도 여기 서서 심문 받는 것은 하나님이 우리 조상에게 약속하신 것을 바라는 까닭이니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now it is because of my hope in what God has promised our fathers that I am on trial today.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이 약속은 우리 열두 지파가 밤낮으로 간절히 하나님을 받들어 섬김으로 얻기를 바라는 바인데 아그립바 왕이여 이 소망으로 말미암아 내가 유대인들에게 고소를 당하는 것이니이다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is the promise our twelve tribes are hoping to see fulfilled as they earnestly serve God day and night. O king, it is because of this hope that the Jews are accusing 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당신들은 하나님이 죽은 사람을 살리심을 어찌하여 못 믿을 것으로 여기나이까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Why should any of you consider it incredible that God raises the dead?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나도 나사렛 예수의 이름을 대적하여 많은 일을 행하여야 될 줄 스스로 생각하고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 too was convinced that I ought to do all that was possible to oppose the name of Jesus of Nazareth.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