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사도들이 백성에게 말할 때에 제사장들과 성전 맡은 자와 사두개인들이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priests and the captain of the temple guard and the Sadducees came up to Peter and John while they were speaking to the people.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너희와 모든 이스라엘 백성들은 알라 너희가 십자가에 못 박고 하나님이 죽은 자 가운데서 살리신 나사렛 예수 그리스도의 이름으로 이 사람이 건강하게 되어 너희 앞에 섰느니라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know this, you and all the people of Israel: It is by the name of Jesus Christ of Nazareth, whom you crucified but whom God raised from the dead, that this man stands before you healed.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 예수는 너희 건축자들의 버린 돌로서 집 모퉁이의 머릿돌이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stone you builders rejected, which has become the capstone.'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다른 이로써는 구원을 받을 수 없나니 천하 사람 중에 구원을 받을 만한 다른 이름을 우리에게 주신 일이 없음이라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Salvation is found in no one else, for there is no other name under heaven given to men by which we must be saved."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그들이 베드로와 요한이 담대하게 말함을 보고 그들을 본래 학문 없는 범인으로 알았다가 이상히 여기며 또 전에 예수와 함께 있던 줄도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saw the courage of Peter and John and realized that they were unschooled, ordinary men, they were astonished and they took note that these men had been with Jesus.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병 나은 사람이 그들과 함께 서 있는 것을 보고 비난할 말이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since they could see the man who had been healed standing there with them, there was nothing they could say.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명하여 공회에서 나가라 하고 서로 의논하여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ordered them to withdraw from the Sanhedrin and then conferred together.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사람들을 어떻게 할까 그들로 말미암아 유명한 표적 나타난 것이 예루살렘에 사는 모든 사람에게 알려졌으니 우리도 부인할 수 없는지라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are we going to do with these men?" they asked. "Everybody living in Jerusalem knows they have done an outstanding miracle, and we cannot deny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이것이 민간에 더 퍼지지 못하게 그들을 위협하여 이 후에는 이 이름으로 아무에게도 말하지 말게 하자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stop this thing from spreading any further among the people, we must warn these men to speak no longer to anyone in this name."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그들을 불러 경고하여 도무지 예수의 이름으로 말하지도 말고 가르치지도 말라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called them in again and commanded them not to speak or teach at all in the name of Jesus.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베드로와 요한이 대답하여 이르되 하나님 앞에서 너희의 말을 듣는 것이 하나님의 말씀을 듣는 것보다 옳은가 판단하라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and John replied, "Judge for yourselves whether it is right in God's sight to obey you rather than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예수 안에 죽은 자의 부활이 있다고 백성을 가르치고 전함을 싫어하여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greatly disturbed because the apostles were teaching the people and proclaiming in Jesus the resurrection of the dead.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우리는 보고 들은 것을 말하지 아니할 수 없다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cannot help speaking about what we have seen and heard."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관리들이 백성들 때문에 그들을 어떻게 처벌할지 방법을 찾지 못하고 다시 위협하여 놓아 주었으니 이는 모든 사람이 그 된 일을 보고 하나님께 영광을 돌림이라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further threats they let them go. They could not decide how to punish them, because all the people were praising God for what had happened.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표적으로 병 나은 사람은 사십여 세나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man who was miraculously healed was over forty years old.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사도들이 놓이매 그 동료에게 가서 제사장들과 장로들의 말을 다 알리니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their release, Peter and John went back to their own people and reported all that the chief priests and elders had said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듣고 한마음으로 하나님께 소리를 높여 이르되 대주재여 천지와 바다와 그 가운데 만물을 지은 이시요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raised their voices together in prayer to God. "Sovereign Lord," they said, "you made the heaven and the earth and the sea, and everything in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또 주의 종 우리 조상 다윗의 입을 통하여 성령으로 말씀하시기를 어찌하여 열방이 분노하며 족속들이 허사를 경영하였는고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spoke by the Holy Spirit through the mouth of your servant, our father David: "`Why do the nations rage and the peoples plot in vain?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세상의 군왕들이 나서며 관리들이 함께 모여 주와 그의 그리스도를 대적하도다 하신 이로소이다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of the earth take their stand and the rulers gather together against the Lord and against his Anointed One.'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과연 헤롯과 본디오 빌라도는 이방인과 이스라엘 백성과 합세하여 하나님께서 기름 부으신 거룩한 종 예수를 거슬러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Herod and Pontius Pilate met together with the Gentiles and the people of Israel in this city to conspire against your holy servant Jesus, whom you anointed.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하나님의 권능과 뜻대로 이루려고 예정하신 그것을 행하려고 이 성에 모였나이다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did what your power and will had decided beforehand should happen.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주여 이제도 그들의 위협함을 굽어보시옵고 또 종들로 하여금 담대히 하나님의 말씀을 전하게 하여 주시오며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Lord, consider their threats and enable your servants to speak your word with great boldness.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그들을 잡으매 날이 이미 저물었으므로 이튿날까지 가두었으나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seized Peter and John, and because it was evening, they put them in jail until the next 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손을 내밀어 병을 낫게 하시옵고 표적과 기사가 거룩한 종 예수의 이름으로 이루어지게 하옵소서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Stretch out your hand to heal and perform miraculous signs and wonders through the name of your holy servant Jesus."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빌기를 다하매 모인 곳이 진동하더니 무리가 다 성령이 충만하여 담대히 하나님의 말씀을 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they prayed, the place where they were meeting was shaken. And they were all filled with the Holy Spirit and spoke the word of God boldly.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믿는 무리가 한마음과 한 뜻이 되어 모든 물건을 서로 통용하고 자기 재물을 조금이라도 자기 것이라 하는 이가 하나도 없더라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believers were one in heart and mind. No one claimed that any of his possessions was his own, but they shared everything they had.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사도들이 큰 권능으로 주 예수의 부활을 증언하니 무리가 큰 은혜를 받아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great power the apostles continued to testify to the resurrection of the Lord Jesus, and much grace was upon them all.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중에 가난한 사람이 없으니 이는 밭과 집 있는 자는 팔아 그 판 것의 값을 가져다가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no needy persons among them. For from time to time those who owned lands or houses sold them, brought the money from the sales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사도들의 발 앞에 두매 그들이 각 사람의 필요를 따라 나누어 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put it at the apostles' feet, and it was distributed to anyone as he had need.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구브로에서 난 레위족 사람이 있으니 이름은 요셉이라 사도들이 일컬어 바나바라(번역하면 위로의 아들이라)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a Levite from Cyprus, whom the apostles called Barnabas (which means Son of Encouragement),</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그가 밭이 있으매 팔아 그 값을 가지고 사도들의 발 앞에 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sold a field he owned and brought the money and put it at the apostles'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말씀을 들은 사람 중에 믿는 자가 많으니 남자의 수가 약 오천이나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who heard the message believed, and the number of men grew to about five thousand.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이튿날 관리들과 장로들과 서기관들이 예루살렘에 모였는데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the rulers, elders and teachers of the law met in Jerusalem.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대제사장 안나스와 가야바와 요한과 알렉산더와 및 대제사장의 문중이 다 참여하여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Annas the high priest was there, and so were Caiaphas, John, Alexander and the other men of the high priest's family.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사도들을 가운데 세우고 묻되 너희가 무슨 권세와 누구의 이름으로 이 일을 행하였느냐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had Peter and John brought before them and began to question them: "By what power or what name did you do this?"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이에 베드로가 성령이 충만하여 이르되 백성의 관리들과 장로들아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filled with the Holy Spirit, said to them: "Rulers and elders of the people!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병자에게 행한 착한 일에 대하여 이 사람이 어떻게 구원을 받았느냐고 오늘 우리에게 질문한다면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are being called to account today for an act of kindness shown to a cripple and are asked how he was healed,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