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아나니아라 하는 사람이 그의 아내 삽비라와 더불어 소유를 팔아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named Ananias, together with his wife Sapphira, also sold a piece of property.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곧 그가 베드로의 발 앞에 엎드러져 혼이 떠나는지라 젊은 사람들이 들어와 죽은 것을 보고 메어다가 그의 남편 곁에 장사하니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moment she fell down at his feet and died. Then the young men came in and, finding her dead, carried her out and buried her beside her husband.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온 교회와 이 일을 듣는 사람들이 다 크게 두려워하니라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Great fear seized the whole church and all who heard about these events.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사도들의 손을 통하여 민간에 표적과 기사가 많이 일어나매 믿는 사람이 다 마음을 같이하여 솔로몬 행각에 모이고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performed many miraculous signs and wonders among the people. And all the believers used to meet together in Solomon's Colonnade.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나머지는 감히 그들과 상종하는 사람이 없으나 백성이 칭송하더라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else dared join them, even though they were highly regarded by the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믿고 주께로 나아오는 자가 더 많으니 남녀의 큰 무리더라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more and more men and women believed in the Lord and were added to their number.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심지어 병든 사람을 메고 거리에 나가 침대와 요 위에 누이고 베드로가 지날 때에 혹 그의 그림자라도 누구에게 덮일까 바라고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result, people brought the sick into the streets and laid them on beds and mats so that at least Peter's shadow might fall on some of them as he passed by.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예루살렘 부근의 수많은 사람들도 모여 병든 사람과 더러운 귀신에게 괴로움 받는 사람을 데리고 와서 다 나음을 얻으니라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Crowds gathered also from the towns around Jerusalem, bringing their sick and those tormented by evil spirits, and all of them were healed.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대제사장과 그와 함께 있는 사람 즉 사두개인의 당파가 다 마음에 시기가 가득하여 일어나서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and all his associates, who were members of the party of the Sadducees, were filled with jealousy.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사도들을 잡아다가 옥에 가두었더니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arrested the apostles and put them in the public jail.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주의 사자가 밤에 옥문을 열고 끌어내어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during the night an angel of the Lord opened the doors of the jail and brought them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값에서 얼마를 감추매 그 아내도 알더라 얼마만 가져다가 사도들의 발 앞에 두니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his wife's full knowledge he kept back part of the money for himself, but brought the rest and put it at the apostles' feet.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가서 성전에 서서 이 생명의 말씀을 다 백성에게 말하라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stand in the temple courts," he said, "and tell the people the full message of this new life."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듣고 새벽에 성전에 들어가서 가르치더니 대제사장과 그와 함께 있는 사람들이 와서 공회와 이스라엘 족속의 원로들을 다 모으고 사람을 옥에 보내어 사도들을 잡아오라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daybreak they entered the temple courts, as they had been told, and began to teach the people. When the high priest and his associates arrived, they called together the Sanhedrin -- the full assembly of the elders of Israel -- and sent to the jail for the apostles.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부하들이 가서 옥에서 사도들을 보지 못하고 돌아와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 arriving at the jail, the officers did not find them there. So they went back and reported,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우리가 보니 옥은 든든하게 잠기고 지키는 사람들이 문에 서 있으되 문을 열고 본즉 그 안에는 한 사람도 없더이다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found the jail securely locked, with the guards standing at the doors; but when we opened them, we found no one inside."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성전 맡은 자와 제사장들이 이 말을 듣고 의혹하여 이 일이 어찌 될까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report, the captain of the temple guard and the chief priests were puzzled, wondering what would come of this.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와서 알리되 보소서 옥에 가두었던 사람들이 성전에 서서 백성을 가르치더이다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someone came and said, "Look! The men you put in jail are standing in the temple courts teaching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성전 맡은 자가 부하들과 같이 가서 그들을 잡아왔으나 강제로 못함은 백성들이 돌로 칠까 두려워함이더라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the captain went with his officers and brought the apostles. They did not use force, because they feared that the people would stone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그들을 끌어다가 공회 앞에 세우니 대제사장이 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brought the apostles, they made them appear before the Sanhedrin to be questioned by the high priest.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이르되 우리가 이 이름으로 사람을 가르치지 말라고 엄금하였으되 너희가 너희 가르침을 예루살렘에 가득하게 하니 이 사람의 피를 우리에게로 돌리고자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gave you strict orders not to teach in this name," he said. "Yet you have filled Jerusalem with your teaching and are determined to make us guilty of this man's blood."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베드로와 사도들이 대답하여 이르되 사람보다 하나님께 순종하는 것이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and the other apostles replied: "We must obey God rather than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베드로가 이르되 아나니아야 어찌하여 사탄이 네 마음에 가득하여 네가 성령을 속이고 땅 값 얼마를 감추었느냐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said, "Ananias, how is it that Satan has so filled your heart that you have lied to the Holy Spirit and have kept for yourself some of the money you received for the land?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너희가 나무에 달아 죽인 예수를 우리 조상의 하나님이 살리시고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our fathers raised Jesus from the dead -- whom you had killed by hanging him on a tree.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이스라엘에게 회개함과 죄 사함을 주시려고 그를 오른손으로 높이사 임금과 구주로 삼으셨느니라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exalted him to his own right hand as Prince and Savior that he might give repentance and forgiveness of sins to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우리는 이 일에 증인이요 하나님이 자기에게 순종하는 사람들에게 주신 성령도 그러하니라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witnesses of these things, and so is the Holy Spirit, whom God has given to those who obey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듣고 크게 노하여 사도들을 없이하고자 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wanted to put them to death.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바리새인 가말리엘은 율법교사로 모든 백성에게 존경을 받는 자라 공회 중에 일어나 명하여 사도들을 잠깐 밖에 나가게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Pharisee named Gamaliel, a teacher of the law, who was honored by all the people, stood up in the Sanhedrin and ordered that the men be put outside for a little while.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말하되 이스라엘 사람들아 너희가 이 사람들에게 대하여 어떻게 하려는지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addressed them: "Men of Israel, consider carefully what you intend to do to these 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 전에 드다가 일어나 스스로 선전하매 사람이 약 사백 명이나 따르더니 그가 죽임을 당하매 따르던 모든 사람들이 흩어져 없어졌고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ago Theudas appeared, claiming to be somebody, and about four hundred men rallied to him. He was killed, all his followers were dispersed, and it all came to nothing.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후 호적할 때에 갈릴리의 유다가 일어나 백성을 꾀어 따르게 하다가 그도 망한즉 따르던 모든 사람들이 흩어졌느니라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him, Judas the Galilean appeared in the days of the census and led a band of people in revolt. He too was killed, and all his followers were scattered.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이제 내가 너희에게 말하노니 이 사람들을 상관하지 말고 버려 두라 이 사상과 이 소행이 사람으로부터 났으면 무너질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the present case I advise you: Leave these men alone! Let them go! For if their purpose or activity is of human origin, it will fail.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만일 하나님께로부터 났으면 너희가 그들을 무너뜨릴 수 없겠고 도리어 하나님을 대적하는 자가 될까 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it is from God, you will not be able to stop these men; you will only find yourselves fighting against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땅이 그대로 있을 때에는 네 땅이 아니며 판 후에도 네 마음대로 할 수가 없더냐 어찌하여 이 일을 네 마음에 두었느냐 사람에게 거짓말한 것이 아니요 하나님께로다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Didn't it belong to you before it was sold? And after it was sold, wasn't the money at your disposal? What made you think of doing such a thing? You have not lied to men but to God."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그들이 옳게 여겨 사도들을 불러들여 채찍질하며 예수의 이름으로 말하는 것을 금하고 놓으니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speech persuaded them. They called the apostles in and had them flogged. Then they ordered them not to speak in the name of Jesus, and let them go.</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사도들은 그 이름을 위하여 능욕 받는 일에 합당한 자로 여기심을 기뻐하면서 공회 앞을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left the Sanhedrin, rejoicing because they had been counted worthy of suffering disgrace for the Name.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그들이 날마다 성전에 있든지 집에 있든지 예수는 그리스도라고 가르치기와 전도하기를 그치지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after day, in the temple courts and from house to house, they never stopped teaching and proclaiming the good news that Jesus is the Christ.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아나니아가 이 말을 듣고 엎드러져 혼이 떠나니 이 일을 듣는 사람이 다 크게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Ananias heard this, he fell down and died. And great fear seized all who heard what had happened.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젊은 사람들이 일어나 시신을 싸서 메고 나가 장사하니라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young men came forward, wrapped up his body, and carried him out and buried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세 시간쯤 지나 그의 아내가 그 일어난 일을 알지 못하고 들어오니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three hours later his wife came in, not knowing what had happened.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베드로가 이르되 그 땅 판 값이 이것뿐이냐 내게 말하라 하니 이르되 예 이것뿐이라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asked her, "Tell me, is this the price you and Ananias got for the land?" "Yes," she said, "that is the price."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베드로가 이르되 너희가 어찌 함께 꾀하여 주의 영을 시험하려 하느냐 보라 네 남편을 장사하고 오는 사람들의 발이 문 앞에 이르렀으니 또 너를 메어 내가리라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her, "How could you agree to test the Spirit of the Lord? Look! The feet of the men who buried your husband are at the door, and they will carry you out also."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