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제자가 더 많아졌는데 헬라파 유대인들이 자기의 과부들이 매일의 구제에 빠지므로 히브리파 사람을 원망하니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when the number of disciples was increasing, the Grecian Jews among them complained against the Hebraic Jews because their widows were being overlooked in the daily distribution of food.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스데반이 지혜와 성령으로 말함을 그들이 능히 당하지 못하여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could not stand up against his wisdom or the Spirit by whom he spoke.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사람들을 매수하여 말하게 하되 이 사람이 모세와 하나님을 모독하는 말을 하는 것을 우리가 들었노라 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secretly persuaded some men to say, "We have heard Stephen speak words of blasphemy against Moses and against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백성과 장로와 서기관들을 충동시켜 와서 잡아가지고 공회에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stirred up the people and the elders and the teachers of the law. They seized Stephen and brought him before the Sanhedrin.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거짓 증인들을 세우니 이르되 이 사람이 이 거룩한 곳과 율법을 거슬러 말하기를 마지 아니하는도다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produced false witnesses, who testified, "This fellow never stops speaking against this holy place and against the law.</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그의 말에 이 나사렛 예수가 이 곳을 헐고 또 모세가 우리에게 전하여 준 규례를 고치겠다 함을 우리가 들었노라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have heard him say that this Jesus of Nazareth will destroy this place and change the customs Moses handed down to 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공회 중에 앉은 사람들이 다 스데반을 주목하여 보니 그 얼굴이 천사의 얼굴과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were sitting in the Sanhedrin looked intently at Stephen, and they saw that his face was like the face of an angel.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열두 사도가 모든 제자를 불러 이르되 우리가 하나님의 말씀을 제쳐 놓고 접대를 일삼는 것이 마땅하지 아니하니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Twelve gathered all the disciples together and said, "It would not be right for us to neglect the ministry of the word of God in order to wait on tables.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형제들아 너희 가운데서 성령과 지혜가 충만하여 칭찬 받는 사람 일곱을 택하라 우리가 이 일을 그들에게 맡기고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choose seven men from among you who are known to be full of the Spirit and wisdom. We will turn this responsibility over to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우리는 오로지 기도하는 일과 말씀 사역에 힘쓰리라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will give our attention to prayer and the ministry of the word."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온 무리가 이 말을 기뻐하여 믿음과 성령이 충만한 사람 스데반과 또 빌립과 브로고로와 니가노르와 디몬과 바메나와 유대교에 입교했던 안디옥 사람 니골라를 택하여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proposal pleased the whole group. They chose Stephen, a man full of faith and of the Holy Spirit; also Philip, Procorus, Nicanor, Timon, Parmenas, and Nicolas from Antioch, a convert to Judaism.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사도들 앞에 세우니 사도들이 기도하고 그들에게 안수하니라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presented these men to the apostles, who prayed and laid their hands on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하나님의 말씀이 점점 왕성하여 예루살렘에 있는 제자의 수가 더 심히 많아지고 허다한 제사장의 무리도 이 도에 복종하니라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word of God spread. The number of disciples in Jerusalem increased rapidly, and a large number of priests became obedient to the faith.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스데반이 은혜와 권능이 충만하여 큰 기사와 표적을 민간에 행하니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Stephen, a man full of God's grace and power, did great wonders and miraculous signs among the people.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이른 바 자유민들 즉 구레네인, 알렉산드리아인, 길리기아와 아시아에서 온 사람들의 회당에서 어떤 자들이 일어나 스데반과 더불어 논쟁할새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Opposition arose, however, from members of the Synagogue of the Freedmen (as it was called) -- Jews of Cyrene and Alexandria as well as the provinces of Cilicia and Asia. These men began to argue with Stephen,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