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하나님과 주 예수 그리스도의 종 야고보는 흩어져 있는 열두 지파에게 문안하노라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James, a servant of God and of the Lord Jesus Christ, To the twelve tribes scattered among the nations: Greetings.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부한 자는 자기의 낮아짐을 자랑할지니 이는 그가 풀의 꽃과 같이 지나감이라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one who is rich should take pride in his low position, because he will pass away like a wild flower.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해가 돋고 뜨거운 바람이 불어 풀을 말리면 꽃이 떨어져 그 모양의 아름다움이 없어지나니 부한 자도 그 행하는 일에 이와 같이 쇠잔하리라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sun rises with scorching heat and withers the plant; its blossom falls and its beauty is destroyed. In the same way, the rich man will fade away even while he goes about his business.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시험을 참는 자는 복이 있나니 이는 시련을 견디어 낸 자가 주께서 자기를 사랑하는 자들에게 약속하신 생명의 면류관을 얻을 것이기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is the man who perseveres under trial, because when he has stood the test, he will receive the crown of life that God has promised to those who love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사람이 시험을 받을 때에 내가 하나님께 시험을 받는다 하지 말지니 하나님은 악에게 시험을 받지도 아니하시고 친히 아무도 시험하지 아니하시느니라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tempted, no one should say, "God is tempting me." For God cannot be tempted by evil, nor does he tempt anyone;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오직 각 사람이 시험을 받는 것은 자기 욕심에 끌려 미혹됨이니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each one is tempted when, by his own evil desire, he is dragged away and enticed.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욕심이 잉태한즉 죄를 낳고 죄가 장성한즉 사망을 낳느니라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after desire has conceived, it gives birth to sin; and sin, when it is full-grown, gives birth to death.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 사랑하는 형제들아 속지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be deceived, my dear brothers.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온갖 좋은 은사와 온전한 선물이 다 위로부터 빛들의 아버지께로부터 내려오나니 그는 변함도 없으시고 회전하는 그림자도 없으시니라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good and perfect gift is from above, coming down from the Father of the heavenly lights, who does not change like shifting shadows.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그 피조물 중에 우리로 한 첫 열매가 되게 하시려고 자기의 뜻을 따라 진리의 말씀으로 우리를 낳으셨느니라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chose to give us birth through the word of truth, that we might be a kind of firstfruits of all he created.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 사랑하는 형제들아 너희가 알지니 사람마다 듣기는 속히 하고 말하기는 더디 하며 성내기도 더디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dear brothers, take note of this: Everyone should be quick to listen, slow to speak and slow to become angry,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 형제들아 너희가 여러 가지 시험을 당하거든 온전히 기쁘게 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Consider it pure joy, my brothers, whenever you face trials of many kinds,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사람이 성내는 것이 하나님의 의를 이루지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man's anger does not bring about the righteous life that God desires.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그러므로 모든 더러운 것과 넘치는 악을 내버리고 너희 영혼을 능히 구원할 바 마음에 심어진 말씀을 온유함으로 받으라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get rid of all moral filth and the evil that is so prevalent and humbly accept the word planted in you, which can save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말씀을 행하는 자가 되고 듣기만 하여 자신을 속이는 자가 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merely listen to the word, and so deceive yourselves. Do what it says.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누구든지 말씀을 듣고 행하지 아니하면 그는 거울로 자기의 생긴 얼굴을 보는 사람과 같아서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listens to the word but does not do what it says is like a man who looks at his face in a mirror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제 자신을 보고 가서 그 모습이 어떠했는지를 곧 잊어버리거니와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looking at himself, goes away and immediately forgets what he looks like.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자유롭게 하는 온전한 율법을 들여다보고 있는 자는 듣고 잊어버리는 자가 아니요 실천하는 자니 이 사람은 그 행하는 일에 복을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who looks intently into the perfect law that gives freedom, and continues to do this, not forgetting what he has heard, but doing it -- he will be blessed in what he does.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누구든지 스스로 경건하다 생각하며 자기 혀를 재갈 물리지 아니하고 자기 마음을 속이면 이 사람의 경건은 헛것이라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considers himself religious and yet does not keep a tight rein on his tongue, he deceives himself and his religion is worthless.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하나님 아버지 앞에서 정결하고 더러움이 없는 경건은 곧 고아와 과부를 그 환난중에 돌보고 또 자기를 지켜 세속에 물들지 아니하는 그것이니라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Religion that God our Father accepts as pure and faultless is this: to look after orphans and widows in their distress and to keep oneself from being polluted by the world.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너희 믿음의 시련이 인내를 만들어 내는 줄 너희가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know that the testing of your faith develops perseverance.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인내를 온전히 이루라 이는 너희로 온전하고 구비하여 조금도 부족함이 없게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Perseverance must finish its work so that you may be mature and complete, not lacking anything.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 중에 누구든지 지혜가 부족하거든 모든 사람에게 후히 주시고 꾸짖지 아니하시는 하나님께 구하라 그리하면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of you lacks wisdom, he should ask God, who gives generously to all without finding fault, and it will be given to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오직 믿음으로 구하고 조금도 의심하지 말라 의심하는 자는 마치 바람에 밀려 요동하는 바다 물결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he asks, he must believe and not doubt, because he who doubts is like a wave of the sea, blown and tossed by the wind.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이런 사람은 무엇이든지 주께 얻기를 생각하지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man should not think he will receive anything from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두 마음을 품어 모든 일에 정함이 없는 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a double-minded man, unstable in all he does.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낮은 형제는 자기의 높음을 자랑하고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brother in humble circumstances ought to take pride in his high position.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