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형제들아 영광의 주 곧 우리 주 예수 그리스도에 대한 믿음을 너희가 가졌으니 사람을 차별하여 대하지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brothers, as believers in our glorious Lord Jesus Christ, don't show favoritism.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누구든지 온 율법을 지키다가 그 하나를 범하면 모두 범한 자가 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whoever keeps the whole law and yet stumbles at just one point is guilty of breaking all of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간음하지 말라 하신 이가 또한 살인하지 말라 하셨은즉 네가 비록 간음하지 아니하여도 살인하면 율법을 범한 자가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who said, "Do not commit adultery," also said, "Do not murder." If you do not commit adultery but do commit murder, you have become a lawbreaker.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너희는 자유의 율법대로 심판 받을 자처럼 말도 하고 행하기도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Speak and act as those who are going to be judged by the law that gives freedom,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긍휼을 행하지 아니하는 자에게는 긍휼 없는 심판이 있으리라 긍휼은 심판을 이기고 자랑하느니라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judgment without mercy will be shown to anyone who has not been merciful. Mercy triumphs over judgment!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형제들아 만일 사람이 믿음이 있노라 하고 행함이 없으면 무슨 유익이 있으리요 그 믿음이 능히 자기를 구원하겠느냐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good is it, my brothers, if a man claims to have faith but has no deeds? Can such faith save him?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만일 형제나 자매가 헐벗고 일용할 양식이 없는데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Suppose a brother or sister is without clothes and daily food.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 중에 누구든지 그에게 이르되 평안히 가라, 덥게 하라, 배부르게 하라 하며 그 몸에 쓸 것을 주지 아니하면 무슨 유익이 있으리요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one of you says to him, "Go, I wish you well; keep warm and well fed," but does nothing about his physical needs, what good is it?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이와 같이 행함이 없는 믿음은 그 자체가 죽은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faith by itself, if it is not accompanied by action, is dead.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어떤 사람은 말하기를 너는 믿음이 있고 나는 행함이 있으니 행함이 없는 네 믿음을 내게 보이라 나는 행함으로 내 믿음을 네게 보이리라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someone will say, "You have faith; I have deeds." Show me your faith without deeds, and I will show you my faith by what I do.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네가 하나님은 한 분이신 줄을 믿느냐 잘하는도다 귀신들도 믿고 떠느니라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believe that there is one God. Good! Even the demons believe that -- and shudder.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만일 너희 회당에 금 가락지를 끼고 아름다운 옷을 입은 사람이 들어오고 또 남루한 옷을 입은 가난한 사람이 들어올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Suppose a man comes into your meeting wearing a gold ring and fine clothes, and a poor man in shabby clothes also comes 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아아 허탄한 사람아 행함이 없는 믿음이 헛것인 줄을 알고자 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foolish man, do you want evidence that faith without deeds is useless?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우리 조상 아브라함이 그 아들 이삭을 제단에 바칠 때에 행함으로 의롭다 하심을 받은 것이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 not our ancestor Abraham considered righteous for what he did when he offered his son Isaac on the altar?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네가 보거니와 믿음이 그의 행함과 함께 일하고 행함으로 믿음이 온전하게 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see that his faith and his actions were working together, and his faith was made complete by what he did.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이에 성경에 이른 바 아브라함이 하나님을 믿으니 이것을 의로 여기셨다는 말씀이 이루어졌고 그는 하나님의 벗이라 칭함을 받았나니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scripture was fulfilled that says, "Abraham believed God, and it was credited to him as righteousness," and he was called God's friend.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이로 보건대 사람이 행함으로 의롭다 하심을 받고 믿음으로만은 아니니라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see that a person is justified by what he does and not by faith alone.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또 이와 같이 기생 라합이 사자들을 접대하여 다른 길로 나가게 할 때에 행함으로 의롭다 하심을 받은 것이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was not even Rahab the prostitute considered righteous for what she did when she gave lodging to the spies and sent them off in a different direction?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영혼 없는 몸이 죽은 것 같이 행함이 없는 믿음은 죽은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body without the spirit is dead, so faith without deeds is dead.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아름다운 옷을 입은 자를 눈여겨 보고 말하되 여기 좋은 자리에 앉으소서 하고 또 가난한 자에게 말하되 너는 거기 서 있든지 내 발등상 아래에 앉으라 하면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show special attention to the man wearing fine clothes and say, "Here's a good seat for you," but say to the poor man, "You stand there" or "Sit on the floor by my feet,"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너희끼리 서로 차별하며 악한 생각으로 판단하는 자가 되는 것이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you not discriminated among yourselves and become judges with evil thoughts?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사랑하는 형제들아 들을지어다 하나님이 세상에서 가난한 자를 택하사 믿음에 부요하게 하시고 또 자기를 사랑하는 자들에게 약속하신 나라를 상속으로 받게 하지 아니하셨느냐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my dear brothers: Has not God chosen those who are poor in the eyes of the world to be rich in faith and to inherit the kingdom he promised those who love him?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도리어 가난한 자를 업신여겼도다 부자는 너희를 억압하며 법정으로 끌고 가지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have insulted the poor. Is it not the rich who are exploiting you? Are they not the ones who are dragging you into court?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너희에게 대하여 일컫는 바 그 아름다운 이름을 비방하지 아니하느냐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they not the ones who are slandering the noble name of him to whom you belong?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만일 성경에 기록된 대로 네 이웃 사랑하기를 네 몸과 같이 하라 하신 최고의 법을 지키면 잘하는 것이거니와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really keep the royal law found in Scripture, "Love your neighbor as yourself," you are doing 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야고보서 James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만일 너희가 사람을 차별하여 대하면 죄를 짓는 것이니 율법이 너희를 범법자로 정죄하리라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you show favoritism, you sin and are convicted by the law as lawbreakers.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