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들으라 부한 자들아 너희에게 임할 고생으로 말미암아 울고 통곡하라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listen, you rich people, weep and wail because of the misery that is coming upon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형제들아 주의 이름으로 말한 선지자들을 고난과 오래 참음의 본으로 삼으라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as an example of patience in the face of suffering, take the prophets who spoke in the name of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보라 인내하는 자를 우리가 복되다 하나니 너희가 욥의 인내를 들었고 주께서 주신 결말을 보았거니와 주는 가장 자비하시고 긍휼히 여기시는 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know, we consider blessed those who have persevered. You have heard of Job's perseverance and have seen what the Lord finally brought about. The Lord is full of compassion and mercy.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 형제들아 무엇보다도 맹세하지 말지니 하늘로나 땅으로나 아무 다른 것으로도 맹세하지 말고 오직 너희가 그렇다고 생각하는 것은 그렇다 하고 아니라고 생각하는 것은 아니라 하여 정죄 받음을 면하라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Above all, my brothers, do not swear -- not by heaven or by earth or by anything else. Let your "Yes" be yes, and your "No," no, or you will be condemned.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 중에 고난 당하는 자가 있느냐 그는 기도할 것이요 즐거워하는 자가 있느냐 그는 찬송할지니라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any one of you in trouble? He should pray. Is anyone happy? Let him sing songs of praise.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 중에 병든 자가 있느냐 그는 교회의 장로들을 청할 것이요 그들은 주의 이름으로 기름을 바르며 그를 위하여 기도할지니라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any one of you sick? He should call the elders of the church to pray over him and anoint him with oil in the name of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믿음의 기도는 병든 자를 구원하리니 주께서 그를 일으키시리라 혹시 죄를 범하였을지라도 사하심을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prayer offered in faith will make the sick person well; the Lord will raise him up. If he has sinned, he will be forgiven.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너희 죄를 서로 고백하며 병이 낫기를 위하여 서로 기도하라 의인의 간구는 역사하는 힘이 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confess your sins to each other and pray for each other so that you may be healed. The prayer of a righteous man is powerful and effective.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엘리야는 우리와 성정이 같은 사람이로되 그가 비가 오지 않기를 간절히 기도한즉 삼 년 육 개월 동안 땅에 비가 오지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was a man just like us. He prayed earnestly that it would not rain, and it did not rain on the land for three and a half years.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다시 기도하니 하늘이 비를 주고 땅이 열매를 맺었느니라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he prayed, and the heavens gave rain, and the earth produced its crops.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 형제들아 너희 중에 미혹되어 진리를 떠난 자를 누가 돌아서게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brothers, if one of you should wander from the truth and someone should bring him back,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 재물은 썩었고 너희 옷은 좀먹었으며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wealth has rotted, and moths have eaten your clothes.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너희가 알 것은 죄인을 미혹된 길에서 돌아서게 하는 자가 그의 영혼을 사망에서 구원할 것이며 허다한 죄를 덮을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this: Whoever turns a sinner from the error of his way will save him from death and cover over a multitude of sins.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금과 은은 녹이 슬었으니 이 녹이 너희에게 증거가 되며 불 같이 너희 살을 먹으리라 너희가 말세에 재물을 쌓았도다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gold and silver are corroded. Their corrosion will testify against you and eat your flesh like fire. You have hoarded wealth in the last days.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보라 너희 밭에서 추수한 품꾼에게 주지 아니한 삯이 소리 지르며 그 추수한 자의 우는 소리가 만군의 주의 귀에 들렸느니라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The wages you failed to pay the workmen who mowed your fields are crying out against you. The cries of the harvesters have reached the ears of the Lord Almighty.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땅에서 사치하고 방종하여 살륙의 날에 너희 마음을 살찌게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lived on earth in luxury and self-indulgence. You have fattened yourselves in the day of slaughter.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의인을 정죄하고 죽였으나 그는 너희에게 대항하지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condemned and murdered innocent men, who were not opposing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형제들아 주께서 강림하시기까지 길이 참으라 보라 농부가 땅에서 나는 귀한 열매를 바라고 길이 참아 이른 비와 늦은 비를 기다리나니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patient, then, brothers, until the Lord's coming. See how the farmer waits for the land to yield its valuable crop and how patient he is for the autumn and spring rains.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너희도 길이 참고 마음을 굳건하게 하라 주의 강림이 가까우니라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too, be patient and stand firm, because the Lord's coming is near.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형제들아 서로 원망하지 말라 그리하여야 심판을 면하리라 보라 심판주가 문 밖에 서 계시니라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grumble against each other, brothers, or you will be judged. The Judge is standing at the door!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