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하나님의 뜻으로 말미암아 그리스도 예수의 사도 된 바울은 에베소에 있는 성도들과 그리스도 예수 안에 있는 신실한 자들에게 편지하노니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an apostle of Christ Jesus by the will of God, To the saints in Ephesus, the faithful in Christ Jesus: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하늘에 있는 것이나 땅에 있는 것이 다 그리스도 안에서 통일되게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be put into effect when the times will have reached their fulfillment -- to bring all things in heaven and on earth together under one head, even Christ.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모든 일을 그의 뜻의 결정대로 일하시는 이의 계획을 따라 우리가 예정을 입어 그 안에서 기업이 되었으니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him we were also chosen, having been predestined according to the plan of him who works out everything in conformity with the purpose of his will,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이는 우리가 그리스도 안에서 전부터 바라던 그의 영광의 찬송이 되게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order that we, who were the first to hope in Christ, might be for the praise of his glory.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안에서 너희도 진리의 말씀 곧 너희의 구원의 복음을 듣고 그 안에서 또한 믿어 약속의 성령으로 인치심을 받았으니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also were included in Christ when you heard the word of truth, the gospel of your salvation. Having believed, you were marked in him with a seal, the promised Holy Spirit,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이는 우리 기업의 보증이 되사 그 얻으신 것을 속량하시고 그의 영광을 찬송하게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is a deposit guaranteeing our inheritance until the redemption of those who are God's possession -- to the praise of his glory.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이로 말미암아 주 예수 안에서 너희 믿음과 모든 성도를 향한 사랑을 나도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reason, ever since I heard about your faith in the Lord Jesus and your love for all the saints,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기도할 때에 기억하며 너희로 말미암아 감사하기를 그치지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not stopped giving thanks for you, remembering you in my prayers.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우리 주 예수 그리스도의 하나님, 영광의 아버지께서 지혜와 계시의 영을 너희에게 주사 하나님을 알게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keep asking that the God of our Lord Jesus Christ, the glorious Father, may give you the Spirit of wisdom and revelation, so that you may know him better.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 마음의 눈을 밝히사 그의 부르심의 소망이 무엇이며 성도 안에서 그 기업의 영광의 풍성함이 무엇이며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pray also that the eyes of your heart may be enlightened in order that you may know the hope to which he has called you, the riches of his glorious inheritance in the saints,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그의 힘의 위력으로 역사하심을 따라 믿는 우리에게 베푸신 능력의 지극히 크심이 어떠한 것을 너희로 알게 하시기를 구하노라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his incomparably great power for us who believe. That power is like the working of his mighty strength,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하나님 우리 아버지와 주 예수 그리스도로부터 은혜와 평강이 너희에게 있을지어다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Grace and peace to you from God our Father and the Lord Jesus Christ.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그의 능력이 그리스도 안에서 역사하사 죽은 자들 가운데서 다시 살리시고 하늘에서 자기의 오른편에 앉히사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he exerted in Christ when he raised him from the dead and seated him at his right hand in the heavenly realms,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모든 통치와 권세와 능력과 주권과 이 세상뿐 아니라 오는 세상에 일컫는 모든 이름 위에 뛰어나게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far above all rule and authority, power and dominion, and every title that can be given, not only in the present age but also in the one to come.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만물을 그의 발 아래에 복종하게 하시고 그를 만물 위에 교회의 머리로 삼으셨느니라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placed all things under his feet and appointed him to be head over everything for the church,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교회는 그의 몸이니 만물 안에서 만물을 충만하게 하시는 이의 충만함이니라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is his body, the fullness of him who fills everything in every way.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찬송하리로다 하나님 곧 우리 주 예수 그리스도의 아버지께서 그리스도 안에서 하늘에 속한 모든 신령한 복을 우리에게 주시되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Praise be to the God and Father of our Lord Jesus Christ, who has blessed us in the heavenly realms with every spiritual blessing in Christ.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곧 창세 전에 그리스도 안에서 우리를 택하사 우리로 사랑 안에서 그 앞에 거룩하고 흠이 없게 하시려고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chose us in him before the creation of the world to be holy and blameless in his sight. In love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기쁘신 뜻대로 우리를 예정하사 예수 그리스도로 말미암아 자기의 아들들이 되게 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predestined us to be adopted as his sons through Jesus Christ, in accordance with his pleasure and will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이는 그가 사랑하시는 자 안에서 우리에게 거저 주시는 바 그의 은혜의 영광을 찬송하게 하려는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praise of his glorious grace, which he has freely given us in the One he loves.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우리는 그리스도 안에서 그의 은혜의 풍성함을 따라 그의 피로 말미암아 속량 곧 죄 사함을 받았느니라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him we have redemption through his blood, the forgiveness of sins, in accordance with the riches of God's grace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이는 그가 모든 지혜와 총명을 우리에게 넘치게 하사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he lavished on us with all wisdom and understanding.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뜻의 비밀을 우리에게 알리신 것이요 그의 기뻐하심을 따라 그리스도 안에서 때가 찬 경륜을 위하여 예정하신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made known to us the mystery of his will according to his good pleasure, which he purposed in Christ,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