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그는 허물과 죄로 죽었던 너희를 살리셨도다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you were dead in your transgressions and sins,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우리는 그가 만드신 바라 그리스도 예수 안에서 선한 일을 위하여 지으심을 받은 자니 이 일은 하나님이 전에 예비하사 우리로 그 가운데서 행하게 하려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are God's workmanship, created in Christ Jesus to do good works, which God prepared in advance for us to do.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생각하라 너희는 그 때에 육체로는 이방인이요 손으로 육체에 행한 할례를 받은 무리라 칭하는 자들로부터 할례를 받지 않은 무리라 칭함을 받는 자들이라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remember that formerly you who are Gentiles by birth and called "uncircumcised" by those who call themselves "the circumcision" (that done in the body by the hands of men)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때에 너희는 그리스도 밖에 있었고 이스라엘 나라 밖의 사람이라 약속의 언약들에 대하여는 외인이요 세상에서 소망이 없고 하나님도 없는 자이더니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that at that time you were separate from Christ, excluded from citizenship in Israel and foreigners to the covenants of the promise, without hope and without God in the world.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이제는 전에 멀리 있던 너희가 그리스도 예수 안에서 그리스도의 피로 가까워졌느니라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in Christ Jesus you who once were far away have been brought near through the blood of Christ.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그는 우리의 화평이신지라 둘로 하나를 만드사 원수 된 것 곧 중간에 막힌 담을 자기 육체로 허시고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himself is our peace, who has made the two one and has destroyed the barrier, the dividing wall of hostility,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법조문으로 된 계명의 율법을 폐하셨으니 이는 이 둘로 자기 안에서 한 새 사람을 지어 화평하게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abolishing in his flesh the law with its commandments and regulations. His purpose was to create in himself one new man out of the two, thus making peace,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십자가로 이 둘을 한 몸으로 하나님과 화목하게 하려 하심이라 원수 된 것을 십자가로 소멸하시고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this one body to reconcile both of them to God through the cross, by which he put to death their hostility.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오셔서 먼 데 있는 너희에게 평안을 전하시고 가까운 데 있는 자들에게 평안을 전하셨으니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came and preached peace to you who were far away and peace to those who were near.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이는 그로 말미암아 우리 둘이 한 성령 안에서 아버지께 나아감을 얻게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through him we both have access to the Father by one Spirit.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이제부터 너희는 외인도 아니요 나그네도 아니요 오직 성도들과 동일한 시민이요 하나님의 권속이라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Consequently, you are no longer foreigners and aliens, but fellow citizens with God's people and members of God's household,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때에 너희는 그 가운데서 행하여 이 세상 풍조를 따르고 공중의 권세 잡은 자를 따랐으니 곧 지금 불순종의 아들들 가운데서 역사하는 영이라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which you used to live when you followed the ways of this world and of the ruler of the kingdom of the air, the spirit who is now at work in those who are disobedient.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너희는 사도들과 선지자들의 터 위에 세우심을 입은 자라 그리스도 예수께서 친히 모퉁잇돌이 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built on the foundation of the apostles and prophets, with Christ Jesus himself as the chief cornerstone.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그의 안에서 건물마다 서로 연결하여 주 안에서 성전이 되어 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him the whole building is joined together and rises to become a holy temple in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너희도 성령 안에서 하나님이 거하실 처소가 되기 위하여 그리스도 예수 안에서 함께 지어져 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him you too are being built together to become a dwelling in which God lives by his Spirit.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전에는 우리도 다 그 가운데서 우리 육체의 욕심을 따라 지내며 육체와 마음의 원하는 것을 하여 다른 이들과 같이 본질상 진노의 자녀이었더니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of us also lived among them at one time, gratifying the cravings of our sinful nature and following its desires and thoughts. Like the rest, we were by nature objects of wrath.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긍휼이 풍성하신 하나님이 우리를 사랑하신 그 큰 사랑을 인하여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because of his great love for us, God, who is rich in mercy,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허물로 죽은 우리를 그리스도와 함께 살리셨고 너희는 은혜로 구원을 받은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made us alive with Christ even when we were dead in transgressions -- it is by grace you have been saved.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함께 일으키사 그리스도 예수 안에서 함께 하늘에 앉히시니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raised us up with Christ and seated us with him in the heavenly realms in Christ Jesus,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이는 그리스도 예수 안에서 우리에게 자비하심으로써 그 은혜의 지극히 풍성함을 오는 여러 세대에 나타내려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order that in the coming ages he might show the incomparable riches of his grace, expressed in his kindness to us in Christ Jesus.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너희는 그 은혜에 의하여 믿음으로 말미암아 구원을 받았으니 이것은 너희에게서 난 것이 아니요 하나님의 선물이라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by grace you have been saved, through faith -- and this not from yourselves, it is the gift of God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행위에서 난 것이 아니니 이는 누구든지 자랑하지 못하게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by works, so that no one can boast.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