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이러므로 그리스도 예수의 일로 너희 이방인을 위하여 갇힌 자 된 나 바울이 말하거니와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reason I, Paul, the prisoner of Christ Jesus for the sake of you Gentiles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이는 이제 교회로 말미암아 하늘에 있는 통치자들과 권세들에게 하나님의 각종 지혜를 알게 하려 하심이니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intent was that now, through the church, the manifold wisdom of God should be made known to the rulers and authorities in the heavenly realms,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곧 영원부터 우리 주 그리스도 예수 안에서 예정하신 뜻대로 하신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according to his eternal purpose which he accomplished in Christ Jesus our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우리가 그 안에서 그를 믿음으로 말미암아 담대함과 확신을 가지고 하나님께 나아감을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him and through faith in him we may approach God with freedom and confidence.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그러므로 너희에게 구하노니 너희를 위한 나의 여러 환난에 대하여 낙심하지 말라 이는 너희의 영광이니라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ask you, therefore, not to be discouraged because of my sufferings for you, which are your glory.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이러므로 내가 하늘과 땅에 있는 각 족속에게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reason I kneel before the Father,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이름을 주신 아버지 앞에 무릎을 꿇고 비노니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whom his whole family in heaven and on earth derives its name.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그의 영광의 풍성함을 따라 그의 성령으로 말미암아 너희 속사람을 능력으로 강건하게 하시오며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pray that out of his glorious riches he may strengthen you with power through his Spirit in your inner being,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믿음으로 말미암아 그리스도께서 너희 마음에 계시게 하시옵고 너희가 사랑 가운데서 뿌리가 박히고 터가 굳어져서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Christ may dwell in your hearts through faith. And I pray that you, being rooted and established in love,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능히 모든 성도와 함께 지식에 넘치는 그리스도의 사랑을 알고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have power, together with all the saints, to grasp how wide and long and high and deep is the love of Christ,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너비와 길이와 높이와 깊이가 어떠함을 깨달아 하나님의 모든 충만하신 것으로 너희에게 충만하게 하시기를 구하노라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to know this love that surpasses knowledge -- that you may be filled to the measure of all the fullness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너희를 위하여 내게 주신 하나님의 그 은혜의 경륜을 너희가 들었을 터이라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you have heard about the administration of God's grace that was given to me for you,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 가운데서 역사하시는 능력대로 우리가 구하거나 생각하는 모든 것에 더 넘치도록 능히 하실 이에게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to him who is able to do immeasurably more than all we ask or imagine, according to his power that is at work within us,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교회 안에서와 그리스도 예수 안에서 영광이 대대로 영원무궁하기를 원하노라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him be glory in the church and in Christ Jesus throughout all generations, for ever and ever! Amen.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곧 계시로 내게 비밀을 알게 하신 것은 내가 먼저 간단히 기록함과 같으니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is, the mystery made known to me by revelation, as I have already written briefly.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그것을 읽으면 내가 그리스도의 비밀을 깨달은 것을 너희가 알 수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reading this, then, you will be able to understand my insight into the mystery of Christ,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이제 그의 거룩한 사도들과 선지자들에게 성령으로 나타내신 것 같이 다른 세대에서는 사람의 아들들에게 알리지 아니하셨으니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which was not made known to men in other generations as it has now been revealed by the Spirit to God's holy apostles and prophets.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이는 이방인들이 복음으로 말미암아 그리스도 예수 안에서 함께 상속자가 되고 함께 지체가 되고 함께 약속에 참여하는 자가 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mystery is that through the gospel the Gentiles are heirs together with Israel, members together of one body, and sharers together in the promise in Christ Jesus.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 복음을 위하여 그의 능력이 역사하시는 대로 내게 주신 하나님의 은혜의 선물을 따라 내가 일꾼이 되었노라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became a servant of this gospel by the gift of God's grace given me through the working of his power.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모든 성도 중에 지극히 작은 자보다 더 작은 나에게 이 은혜를 주신 것은 측량할 수 없는 그리스도의 풍성함을 이방인에게 전하게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Although I am less than the least of all God's people, this grace was given me: to preach to the Gentiles the unsearchable riches of Christ,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영원부터 만물을 창조하신 하나님 속에 감추어졌던 비밀의 경륜이 어떠한 것을 드러내게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to make plain to everyone the administration of this mystery, which for ages past was kept hidden in God, who created all things.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