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주 안에서 갇힌 내가 너희를 권하노니 너희가 부르심을 받은 일에 합당하게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prisoner for the Lord, then, I urge you to live a life worthy of the calling you have received.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내리셨던 그가 곧 모든 하늘 위에 오르신 자니 이는 만물을 충만하게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descended is the very one who ascended higher than all the heavens, in order to fill the whole universe.)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어떤 사람은 사도로, 어떤 사람은 선지자로, 어떤 사람은 복음 전하는 자로, 어떤 사람은 목사와 교사로 삼으셨으니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he who gave some to be apostles, some to be prophets, some to be evangelists, and some to be pastors and teachers,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성도를 온전하게 하여 봉사의 일을 하게 하며 그리스도의 몸을 세우려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prepare God's people for works of service, so that the body of Christ may be built up</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우리가 다 하나님의 아들을 믿는 것과 아는 일에 하나가 되어 온전한 사람을 이루어 그리스도의 장성한 분량이 충만한 데까지 이르리니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we all reach unity in the faith and in the knowledge of the Son of God and become mature, attaining to the whole measure of the fullness of Christ.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우리가 이제부터 어린 아이가 되지 아니하여 사람의 속임수와 간사한 유혹에 빠져 온갖 교훈의 풍조에 밀려 요동하지 않게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will no longer be infants, tossed back and forth by the waves, and blown here and there by every wind of teaching and by the cunning and craftiness of men in their deceitful scheming.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오직 사랑 안에서 참된 것을 하여 범사에 그에게까지 자랄지라 그는 머리니 곧 그리스도라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speaking the truth in love, we will in all things grow up into him who is the Head, that is, Christ.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그에게서 온 몸이 각 마디를 통하여 도움을 받음으로 연결되고 결합되어 각 지체의 분량대로 역사하여 그 몸을 자라게 하며 사랑 안에서 스스로 세우느니라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him the whole body, joined and held together by every supporting ligament, grows and builds itself up in love, as each part does its work.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내가 이것을 말하며 주 안에서 증언하노니 이제부터 너희는 이방인이 그 마음의 허망한 것으로 행함 같이 행하지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tell you this, and insist on it in the Lord, that you must no longer live as the Gentiles do, in the futility of their thinking.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그들의 총명이 어두워지고 그들 가운데 있는 무지함과 그들의 마음이 굳어짐으로 말미암아 하나님의 생명에서 떠나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darkened in their understanding and separated from the life of God because of the ignorance that is in them due to the hardening of their hearts.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감각 없는 자가 되어 자신을 방탕에 방임하여 모든 더러운 것을 욕심으로 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lost all sensitivity, they have given themselves over to sensuality so as to indulge in every kind of impurity, with a continual lust for more.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모든 겸손과 온유로 하고 오래 참음으로 사랑 가운데서 서로 용납하고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completely humble and gentle; be patient, bearing with one another in love.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오직 너희는 그리스도를 그같이 배우지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however, did not come to know Christ that way.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진리가 예수 안에 있는 것 같이 너희가 참으로 그에게서 듣고 또한 그 안에서 가르침을 받았을진대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you heard of him and were taught in him in accordance with the truth that is in Jesus.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유혹의 욕심을 따라 썩어져 가는 구습을 따르는 옛 사람을 벗어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were taught, with regard to your former way of life, to put off your old self, which is being corrupted by its deceitful desires;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오직 너희의 심령이 새롭게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be made new in the attitude of your minds;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하나님을 따라 의와 진리의 거룩함으로 지으심을 받은 새 사람을 입으라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put on the new self, created to be like God in true righteousness and holiness.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그런즉 거짓을 버리고 각각 그 이웃과 더불어 참된 것을 말하라 이는 우리가 서로 지체가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each of you must put off falsehood and speak truthfully to his neighbor, for we are all members of one body.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분을 내어도 죄를 짓지 말며 해가 지도록 분을 품지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your anger do not sin": Do not let the sun go down while you are still angry,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마귀에게 틈을 주지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give the devil a foothold.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도둑질하는 자는 다시 도둑질하지 말고 돌이켜 가난한 자에게 구제할 수 있도록 자기 손으로 수고하여 선한 일을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has been stealing must steal no longer, but must work, doing something useful with his own hands, that he may have something to share with those in need.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무릇 더러운 말은 너희 입 밖에도 내지 말고 오직 덕을 세우는 데 소용되는 대로 선한 말을 하여 듣는 자들에게 은혜를 끼치게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any unwholesome talk come out of your mouths, but only what is helpful for building others up according to their needs, that it may benefit those who listen.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평안의 매는 줄로 성령이 하나 되게 하신 것을 힘써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every effort to keep the unity of the Spirit through the bond of peace.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하나님의 성령을 근심하게 하지 말라 그 안에서 너희가 구원의 날까지 인치심을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grieve the Holy Spirit of God, with whom you were sealed for the day of redemption.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모든 악독과 노함과 분냄과 떠드는 것과 비방하는 것을 모든 악의와 함께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rid of all bitterness, rage and anger, brawling and slander, along with every form of malice.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서로 친절하게 하며 불쌍히 여기며 서로 용서하기를 하나님이 그리스도 안에서 너희를 용서하심과 같이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kind and compassionate to one another, forgiving each other, just as in Christ God forgave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몸이 하나요 성령도 한 분이시니 이와 같이 너희가 부르심의 한 소망 안에서 부르심을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one body and one Spirit -- just as you were called to one hope when you were called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주도 한 분이시요 믿음도 하나요 세례도 하나요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Lord, one faith, one baptism;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하나님도 한 분이시니 곧 만유의 아버지시라 만유 위에 계시고 만유를 통일하시고 만유 가운데 계시도다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God and Father of all, who is over all and through all and in all.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 각 사람에게 그리스도의 선물의 분량대로 은혜를 주셨나니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each one of us grace has been given as Christ apportioned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이르기를 그가 위로 올라가실 때에 사로잡혔던 자들을 사로잡으시고 사람들에게 선물을 주셨다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it says: "When he ascended on high, he led captives in his train and gave gifts to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에베소서 Ephesians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올라가셨다 하였은즉 땅 아래 낮은 곳으로 내리셨던 것이 아니면 무엇이냐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does "he ascended" mean except that he also descended to the lower, earthly regions?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