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그러므로 사랑을 받는 자녀 같이 너희는 하나님을 본받는 자가 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imitators of God, therefore, as dearly loved children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주를 기쁘시게 할 것이 무엇인가 시험하여 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find out what pleases the Lord.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너희는 열매 없는 어둠의 일에 참여하지 말고 도리어 책망하라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Have nothing to do with the fruitless deeds of darkness, but rather expose them.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그들이 은밀히 행하는 것들은 말하기도 부끄러운 것들이라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it is shameful even to mention what the disobedient do in secret.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그러나 책망을 받는 모든 것은 빛으로 말미암아 드러나나니 드러나는 것마다 빛이니라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everything exposed by the light becomes visible,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그러므로 이르시기를 잠자는 자여 깨어서 죽은 자들 가운데서 일어나라 그리스도께서 너에게 비추이시리라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it is light that makes everything visible. This is why it is said: "Wake up, O sleeper, rise from the dead, and Christ will shine on you."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그런즉 너희가 어떻게 행할지를 자세히 주의하여 지혜 없는 자 같이 하지 말고 오직 지혜 있는 자 같이 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very careful, then, how you live -- not as unwise but as wise,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세월을 아끼라 때가 악하니라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making the most of every opportunity, because the days are evil.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그러므로 어리석은 자가 되지 말고 오직 주의 뜻이 무엇인가 이해하라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do not be foolish, but understand what the Lord's will is.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술 취하지 말라 이는 방탕한 것이니 오직 성령으로 충만함을 받으라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get drunk on wine, which leads to debauchery. Instead, be filled with the Spirit.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시와 찬송과 신령한 노래들로 서로 화답하며 너희의 마음으로 주께 노래하며 찬송하며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Speak to one another with psalms, hymns and spiritual songs. Sing and make music in your heart to the Lord,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그리스도께서 너희를 사랑하신 것 같이 너희도 사랑 가운데서 행하라 그는 우리를 위하여 자신을 버리사 향기로운 제물과 희생제물로 하나님께 드리셨느니라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live a life of love, just as Christ loved us and gave himself up for us as a fragrant offering and sacrifice to God.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범사에 우리 주 예수 그리스도의 이름으로 항상 아버지 하나님께 감사하며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always giving thanks to God the Father for everything, in the name of our Lord Jesus Christ.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그리스도를 경외함으로 피차 복종하라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Submit to one another out of reverence for Christ.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아내들이여 자기 남편에게 복종하기를 주께 하듯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Wives, submit to your husbands as to the Lord.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이는 남편이 아내의 머리 됨이 그리스도께서 교회의 머리 됨과 같음이니 그가 바로 몸의 구주시니라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husband is the head of the wife as Christ is the head of the church, his body, of which he is the Savior.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그러므로 교회가 그리스도에게 하듯 아내들도 범사에 자기 남편에게 복종할지니라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as the church submits to Christ, so also wives should submit to their husbands in everything.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남편들아 아내 사랑하기를 그리스도께서 교회를 사랑하시고 그 교회를 위하여 자신을 주심 같이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Husbands, love your wives, just as Christ loved the church and gave himself up for her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이는 곧 물로 씻어 말씀으로 깨끗하게 하사 거룩하게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make her holy, cleansing her by the washing with water through the word,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자기 앞에 영광스러운 교회로 세우사 티나 주름 잡힌 것이나 이런 것들이 없이 거룩하고 흠이 없게 하려 하심이라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to present her to himself as a radiant church, without stain or wrinkle or any other blemish, but holy and blameless.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이와 같이 남편들도 자기 아내 사랑하기를 자기 자신과 같이 할지니 자기 아내를 사랑하는 자는 자기를 사랑하는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this same way, husbands ought to love their wives as their own bodies. He who loves his wife loves himself.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누구든지 언제나 자기 육체를 미워하지 않고 오직 양육하여 보호하기를 그리스도께서 교회에게 함과 같이 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all, no one ever hated his own body, but he feeds and cares for it, just as Christ does the church --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음행과 온갖 더러운 것과 탐욕은 너희 중에서 그 이름조차도 부르지 말라 이는 성도에게 마땅한 바니라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among you there must not be even a hint of sexual immorality, or of any kind of impurity, or of greed, because these are improper for God's holy people.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우리는 그 몸의 지체임이라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we are members of his body.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그러므로 사람이 부모를 떠나 그의 아내와 합하여 그 둘이 한 육체가 될지니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"For this reason a man will leave his father and mother and be united to his wife, and the two will become one flesh."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이 비밀이 크도다 나는 그리스도와 교회에 대하여 말하노라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a profound mystery -- but I am talking about Christ and the church.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그러나 너희도 각각 자기의 아내 사랑하기를 자신 같이 하고 아내도 자기 남편을 존경하라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However, each one of you also must love his wife as he loves himself, and the wife must respect her husband.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누추함과 어리석은 말이나 희롱의 말이 마땅치 아니하니 오히려 감사하는 말을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Nor should there be obscenity, foolish talk or coarse joking, which are out of place, but rather thanksgiving.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너희도 정녕 이것을 알거니와 음행하는 자나 더러운 자나 탐하는 자 곧 우상 숭배자는 다 그리스도와 하나님의 나라에서 기업을 얻지 못하리니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of this you can be sure: No immoral, impure or greedy person -- such a man is an idolater -- has any inheritance in the kingdom of Christ and of God.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누구든지 헛된 말로 너희를 속이지 못하게 하라 이로 말미암아 하나님의 진노가 불순종의 아들들에게 임하나니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no one deceive you with empty words, for because of such things God's wrath comes on those who are disobedient.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그러므로 그들과 함께 하는 자가 되지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do not be partners with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너희가 전에는 어둠이더니 이제는 주 안에서 빛이라 빛의 자녀들처럼 행하라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 were once darkness, but now you are light in the Lord. Live as children of light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빛의 열매는 모든 착함과 의로움과 진실함에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(for the fruit of the light consists in all goodness, righteousness and truth)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