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또 보니 힘 센 다른 천사가 구름을 입고 하늘에서 내려오는데 그 머리 위에 무지개가 있고 그 얼굴은 해 같고 그 발은 불기둥 같으며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saw another mighty angel coming down from heaven. He was robed in a cloud, with a rainbow above his head; his face was like the sun, and his legs were like fiery pillars.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천사의 손에서 작은 두루마리를 갖다 먹어 버리니 내 입에는 꿀 같이 다나 먹은 후에 내 배에서는 쓰게 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took the little scroll from the angel's hand and ate it. It tasted as sweet as honey in my mouth, but when I had eaten it, my stomach turned sour.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내게 말하기를 네가 많은 백성과 나라와 방언과 임금에게 다시 예언하여야 하리라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was told, "You must prophesy again about many peoples, nations, languages and kings."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손에는 펴 놓인 작은 두루마리를 들고 그 오른 발은 바다를 밟고 왼 발은 땅을 밟고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holding a little scroll, which lay open in his hand. He planted his right foot on the sea and his left foot on the land,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사자가 부르짖는 것 같이 큰 소리로 외치니 그가 외칠 때에 일곱 우레가 그 소리를 내어 말하더라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gave a loud shout like the roar of a lion. When he shouted, the voices of the seven thunders spoke.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일곱 우레가 말을 할 때에 내가 기록하려고 하다가 곧 들으니 하늘에서 소리가 나서 말하기를 일곱 우레가 말한 것을 인봉하고 기록하지 말라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seven thunders spoke, I was about to write; but I heard a voice from heaven say, "Seal up what the seven thunders have said and do not write it down."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본 바 바다와 땅을 밟고 서 있는 천사가 하늘을 향하여 오른손을 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I had seen standing on the sea and on the land raised his right hand to heaven.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세세토록 살아 계신 이 곧 하늘과 그 가운데에 있는 물건이며 땅과 그 가운데에 있는 물건이며 바다와 그 가운데에 있는 물건을 창조하신 이를 가리켜 맹세하여 이르되 지체하지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swore by him who lives for ever and ever, who created the heavens and all that is in them, the earth and all that is in it, and the sea and all that is in it, and said, "There will be no more delay!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일곱째 천사가 소리 내는 날 그의 나팔을 불려고 할 때에 하나님이 그의 종 선지자들에게 전하신 복음과 같이 하나님의 그 비밀이 이루어지리라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 days when the seventh angel is about to sound his trumpet, the mystery of God will be accomplished, just as he announced to his servants the prophets."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하늘에서 나서 내게 들리던 음성이 또 내게 말하여 이르되 네가 가서 바다와 땅을 밟고 서 있는 천사의 손에 펴 놓인 두루마리를 가지라 하기로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voice that I had heard from heaven spoke to me once more: "Go, take the scroll that lies open in the hand of the angel who is standing on the sea and on the land."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천사에게 나아가 작은 두루마리를 달라 한즉 천사가 이르되 갖다 먹어 버리라 네 배에는 쓰나 네 입에는 꿀 같이 달리라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went to the angel and asked him to give me the little scroll. He said to me, "Take it and eat it. It will turn your stomach sour, but in your mouth it will be as sweet as honey."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