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내게 지팡이 같은 갈대를 주며 말하기를 일어나서 하나님의 성전과 제단과 그 안에서 경배하는 자들을 측량하되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given a reed like a measuring rod and was told, "Go and measure the temple of God and the altar, and count the worshipers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두 선지자가 땅에 사는 자들을 괴롭게 한 고로 땅에 사는 자들이 그들의 죽음을 즐거워하고 기뻐하여 서로 예물을 보내리라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inhabitants of the earth will gloat over them and will celebrate by sending each other gifts, because these two prophets had tormented those who live on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삼 일 반 후에 하나님께로부터 생기가 그들 속에 들어가매 그들이 발로 일어서니 구경하는 자들이 크게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the three and a half days a breath of life from God entered them, and they stood on their feet, and terror struck those who saw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하늘로부터 큰 음성이 있어 이리로 올라오라 함을 그들이 듣고 구름을 타고 하늘로 올라가니 그들의 원수들도 구경하더라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heard a loud voice from heaven saying to them, "Come up here." And they went up to heaven in a cloud, while their enemies looked 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때에 큰 지진이 나서 성 십분의 일이 무너지고 지진에 죽은 사람이 칠천이라 그 남은 자들이 두려워하여 영광을 하늘의 하나님께 돌리더라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very hour there was a severe earthquake and a tenth of the city collapsed. Seven thousand people were killed in the earthquake, and the survivors were terrified and gave glory to the God of heaven.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둘째 화는 지나갔으나 보라 셋째 화가 속히 이르는도다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woe has passed; the third woe is coming soon.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일곱째 천사가 나팔을 불매 하늘에 큰 음성들이 나서 이르되 세상 나라가 우리 주와 그의 그리스도의 나라가 되어 그가 세세토록 왕 노릇 하시리로다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angel sounded his trumpet, and there were loud voices in heaven, which said: "The kingdom of the world has become the kingdom of our Lord and of his Christ, and he will reign for ever and ever."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 앞에서 자기 보좌에 앉아 있던 이십사 장로가 엎드려 얼굴을 땅에 대고 하나님께 경배하여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twenty-four elders, who were seated on their thrones before God, fell on their faces and worshiped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감사하옵나니 옛적에도 계셨고 지금도 계신 주 하나님 곧 전능하신 이여 친히 큰 권능을 잡으시고 왕 노릇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"We give thanks to you, Lord God Almighty, the One who is and who was, because you have taken your great power and have begun to reign.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이방들이 분노하매 주의 진노가 내려 죽은 자를 심판하시며 종 선지자들과 성도들과 또 작은 자든지 큰 자든지 주의 이름을 경외하는 자들에게 상 주시며 또 땅을 망하게 하는 자들을 멸망시키실 때로소이다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were angry; and your wrath has come. The time has come for judging the dead, and for rewarding your servants the prophets and your saints and those who reverence your name, both small and great -- and for destroying those who destroy the earth."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하늘에 있는 하나님의 성전이 열리니 성전 안에 하나님의 언약궤가 보이며 또 번개와 음성들과 우레와 지진과 큰 우박이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God's temple in heaven was opened, and within his temple was seen the ark of his covenant. And there came flashes of lightning, rumblings, peals of thunder, an earthquake and a great hailstorm.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성전 바깥 마당은 측량하지 말고 그냥 두라 이것은 이방인에게 주었은즉 그들이 거룩한 성을 마흔두 달 동안 짓밟으리라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exclude the outer court; do not measure it, because it has been given to the Gentiles. They will trample on the holy city for 42 months.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나의 두 증인에게 권세를 주리니 그들이 굵은 베옷을 입고 천이백육십 일을 예언하리라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give power to my two witnesses, and they will prophesy for 1,260 days, clothed in sackcloth."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이 땅의 주 앞에 서 있는 두 감람나무와 두 촛대니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two olive trees and the two lampstands that stand before the Lord of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만일 누구든지 그들을 해하고자 하면 그들의 입에서 불이 나와서 그들의 원수를 삼켜 버릴 것이요 누구든지 그들을 해하고자 하면 반드시 그와 같이 죽임을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tries to harm them, fire comes from their mouths and devours their enemies. This is how anyone who wants to harm them must die.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권능을 가지고 하늘을 닫아 그 예언을 하는 날 동안 비가 오지 못하게 하고 또 권능을 가지고 물을 피로 변하게 하고 아무 때든지 원하는 대로 여러 가지 재앙으로 땅을 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have power to shut up the sky so that it will not rain during the time they are prophesying; and they have power to turn the waters into blood and to strike the earth with every kind of plague as often as they want.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그 증언을 마칠 때에 무저갱으로부터 올라오는 짐승이 그들과 더불어 전쟁을 일으켜 그들을 이기고 그들을 죽일 터인즉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they have finished their testimony, the beast that comes up from the Abyss will attack them, and overpower and kill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시체가 큰 성 길에 있으리니 그 성은 영적으로 하면 소돔이라고도 하고 애굽이라고도 하니 곧 그들의 주께서 십자가에 못 박히신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bodies will lie in the street of the great city, which is figuratively called Sodom and Egypt, where also their Lord was crucified.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백성들과 족속과 방언과 나라 중에서 사람들이 그 시체를 사흘 반 동안을 보며 무덤에 장사하지 못하게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and a half days men from every people, tribe, language and nation will gaze on their bodies and refuse them burial.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