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내가 들으니 성전에서 큰 음성이 나서 일곱 천사에게 말하되 너희는 가서 하나님의 진노의 일곱 대접을 땅에 쏟으라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heard a loud voice from the temple saying to the seven angels, "Go, pour out the seven bowls of God's wrath on the earth."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다섯째 천사가 그 대접을 짐승의 왕좌에 쏟으니 그 나라가 곧 어두워지며 사람들이 아파서 자기 혀를 깨물고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fifth angel poured out his bowl on the throne of the beast, and his kingdom was plunged into darkness. Men gnawed their tongues in agony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아픈 것과 종기로 말미암아 하늘의 하나님을 비방하고 그들의 행위를 회개하지 아니하더라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cursed the God of heaven because of their pains and their sores, but they refused to repent of what they had done.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여섯째 천사가 그 대접을 큰 강 유브라데에 쏟으매 강물이 말라서 동방에서 오는 왕들의 길이 예비되었더라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sixth angel poured out his bowl on the great river Euphrates, and its water was dried up to prepare the way for the kings from the East.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내가 보매 개구리 같은 세 더러운 영이 용의 입과 짐승의 입과 거짓 선지자의 입에서 나오니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saw three evil spirits that looked like frogs; they came out of the mouth of the dragon, out of the mouth of the beast and out of the mouth of the false prophet.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그들은 귀신의 영이라 이적을 행하여 온 천하 왕들에게 가서 하나님 곧 전능하신 이의 큰 날에 있을 전쟁을 위하여 그들을 모으더라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spirits of demons performing miraculous signs, and they go out to the kings of the whole world, to gather them for the battle on the great day of God Almighty.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보라 내가 도둑 같이 오리니 누구든지 깨어 자기 옷을 지켜 벌거벗고 다니지 아니하며 자기의 부끄러움을 보이지 아니하는 자는 복이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"Behold, I come like a thief! Blessed is he who stays awake and keeps his clothes with him, so that he may not go naked and be shamefully exposed."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세 영이 히브리어로 아마겟돈이라 하는 곳으로 왕들을 모으더라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gathered the kings together to the place that in Hebrew is called Armageddon.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일곱째 천사가 그 대접을 공중에 쏟으매 큰 음성이 성전에서 보좌로부터 나서 이르되 되었다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seventh angel poured out his bowl into the air, and out of the temple came a loud voice from the throne, saying, "It is done!"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번개와 음성들과 우렛소리가 있고 또 큰 지진이 있어 얼마나 큰지 사람이 땅에 있어 온 이래로 이같이 큰 지진이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there came flashes of lightning, rumblings, peals of thunder and a severe earthquake. No earthquake like it has ever occurred since man has been on earth, so tremendous was the quake.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큰 성이 세 갈래로 갈라지고 만국의 성들도 무너지니 큰 성 바벨론이 하나님 앞에 기억하신 바 되어 그의 맹렬한 진노의 포도주 잔을 받으매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great city split into three parts, and the cities of the nations collapsed. God remembered Babylon the Great and gave her the cup filled with the wine of the fury of his wrath.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첫째 천사가 가서 그 대접을 땅에 쏟으매 짐승의 표를 받은 사람들과 그 우상에게 경배하는 자들에게 악하고 독한 종기가 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first angel went and poured out his bowl on the land, and ugly and painful sores broke out on the people who had the mark of the beast and worshiped his image.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각 섬도 없어지고 산악도 간 데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island fled away and the mountains could not be found.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무게가 한 달란트나 되는 큰 우박이 하늘로부터 사람들에게 내리매 사람들이 그 우박의 재앙 때문에 하나님을 비방하니 그 재앙이 심히 큼이러라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sky huge hailstones of about a hundred pounds each fell upon men. And they cursed God on account of the plague of hail, because the plague was so terrible.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둘째 천사가 그 대접을 바다에 쏟으매 바다가 곧 죽은 자의 피 같이 되니 바다 가운데 모든 생물이 죽더라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second angel poured out his bowl on the sea, and it turned into blood like that of a dead man, and every living thing in the sea died.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셋째 천사가 그 대접을 강과 물 근원에 쏟으매 피가 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third angel poured out his bowl on the rivers and springs of water, and they became blood.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들으니 물을 차지한 천사가 이르되 전에도 계셨고 지금도 계신 거룩하신 이여 이렇게 심판하시니 의로우시도다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heard the angel in charge of the waters say: "You are just in these judgments, you who are and who were, the Holy One, because you have so judged;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성도들과 선지자들의 피를 흘렸으므로 그들에게 피를 마시게 하신 것이 합당하니이다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have shed the blood of your saints and prophets, and you have given them blood to drink as they deserve."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내가 들으니 제단이 말하기를 그러하다 주 하나님 곧 전능하신 이시여 심판하시는 것이 참되시고 의로우시도다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heard the altar respond: "Yes, Lord God Almighty, true and just are your judgments."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넷째 천사가 그 대접을 해에 쏟으매 해가 권세를 받아 불로 사람들을 태우니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fourth angel poured out his bowl on the sun, and the sun was given power to scorch people with fire.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사람들이 크게 태움에 태워진지라 이 재앙들을 행하는 권세를 가지신 하나님의 이름을 비방하며 또 회개하지 아니하고 주께 영광을 돌리지 아니하더라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seared by the intense heat and they cursed the name of God, who had control over these plagues, but they refused to repent and glorify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