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일곱 대접을 가진 일곱 천사 중 하나가 와서 내게 말하여 이르되 이리로 오라 많은 물 위에 앉은 큰 음녀가 받을 심판을 네게 보이리라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seven angels who had the seven bowls came and said to me, "Come, I will show you the punishment of the great prostitute, who sits on many waters.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일곱 왕이라 다섯은 망하였고 하나는 있고 다른 하나는 아직 이르지 아니하였으나 이르면 반드시 잠시 동안 머무르리라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also seven kings. Five have fallen, one is, the other has not yet come; but when he does come, he must remain for a little while.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전에 있었다가 지금 없어진 짐승은 여덟째 왕이니 일곱 중에 속한 자라 그가 멸망으로 들어가리라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beast who once was, and now is not, is an eighth king. He belongs to the seven and is going to his destruction.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보던 열 뿔은 열 왕이니 아직 나라를 얻지 못하였으나 다만 짐승과 더불어 임금처럼 한동안 권세를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 horns you saw are ten kings who have not yet received a kingdom, but who for one hour will receive authority as kings along with the beast.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한 뜻을 가지고 자기의 능력과 권세를 짐승에게 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one purpose and will give their power and authority to the beast.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어린 양과 더불어 싸우려니와 어린 양은 만주의 주시요 만왕의 왕이시므로 그들을 이기실 터이요 또 그와 함께 있는 자들 곧 부르심을 받고 택하심을 받은 진실한 자들도 이기리로다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make war against the Lamb, but the Lamb will overcome them because he is Lord of lords and King of kings -- and with him will be his called, chosen and faithful followers."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천사가 내게 말하되 네가 본 바 음녀가 앉아 있는 물은 백성과 무리와 열국과 방언들이니라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said to me, "The waters you saw, where the prostitute sits, are peoples, multitudes, nations and languages.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본 바 이 열 뿔과 짐승은 음녀를 미워하여 망하게 하고 벌거벗게 하고 그의 살을 먹고 불로 아주 사르리라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beast and the ten horns you saw will hate the prostitute. They will bring her to ruin and leave her naked; they will eat her flesh and burn her with fire.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하나님이 자기 뜻대로 할 마음을 그들에게 주사 한 뜻을 이루게 하시고 그들의 나라를 그 짐승에게 주게 하시되 하나님의 말씀이 응하기까지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has put it into their hearts to accomplish his purpose by agreeing to give the beast their power to rule, until God's words are fulfilled.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네가 본 그 여자는 땅의 왕들을 다스리는 큰 성이라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you saw is the great city that rules over the kings of the earth."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땅의 임금들도 그와 더불어 음행하였고 땅에 사는 자들도 그 음행의 포도주에 취하였다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her the kings of the earth committed adultery and the inhabitants of the earth were intoxicated with the wine of her adulteries."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곧 성령으로 나를 데리고 광야로 가니라 내가 보니 여자가 붉은 빛 짐승을 탔는데 그 짐승의 몸에 하나님을 모독하는 이름들이 가득하고 일곱 머리와 열 뿔이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carried me away in the Spirit into a desert. There I saw a woman sitting on a scarlet beast that was covered with blasphemous names and had seven heads and ten horns.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여자는 자주 빛과 붉은 빛 옷을 입고 금과 보석과 진주로 꾸미고 손에 금 잔을 가졌는데 가증한 물건과 그의 음행의 더러운 것들이 가득하더라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was dressed in purple and scarlet, and was glittering with gold, precious stones and pearls. She held a golden cup in her hand, filled with abominable things and the filth of her adulteries.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그의 이마에 이름이 기록되었으니 비밀이라, 큰 바벨론이라, 땅의 음녀들과 가증한 것들의 어미라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title was written on her forehead: MYSTERY BABYLON THE GREAT THE MOTHER OF PROSTITUTES AND OF THE ABOMINATIONS OF THE EARTH.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내가 보매 이 여자가 성도들의 피와 예수의 증인들의 피에 취한지라 내가 그 여자를 보고 놀랍게 여기고 크게 놀랍게 여기니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that the woman was drunk with the blood of the saints, the blood of those who bore testimony to Jesus. When I saw her, I was greatly astonished.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천사가 이르되 왜 놀랍게 여기느냐 내가 여자와 그가 탄 일곱 머리와 열 뿔 가진 짐승의 비밀을 네게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said to me: "Why are you astonished? I will explain to you the mystery of the woman and of the beast she rides, which has the seven heads and ten horns.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본 짐승은 전에 있었다가 지금은 없으나 장차 무저갱으로부터 올라와 멸망으로 들어갈 자니 땅에 사는 자들로서 창세 이후로 그 이름이 생명책에 기록되지 못한 자들이 이전에 있었다가 지금은 없으나 장차 나올 짐승을 보고 놀랍게 여기리라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beast, which you saw, once was, now is not, and will come up out of the Abyss and go to his destruction. The inhabitants of the earth whose names have not been written in the book of life from the creation of the world will be astonished when they see the beast, because he once was, now is not, and yet will come.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지혜 있는 뜻이 여기 있으니 그 일곱 머리는 여자가 앉은 일곱 산이요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calls for a mind with wisdom. The seven heads are seven hills on which the woman sits.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