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다른 천사가 하늘에서 내려 오는 것을 보니 큰 권세를 가졌는데 그의 영광으로 땅이 환하여지더라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this I saw another angel coming down from heaven. He had great authority, and the earth was illuminated by his splendor.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고통을 무서워하여 멀리 서서 이르되 화 있도다 화 있도다 큰 성, 견고한 성 바벨론이여 한 시간에 네 심판이 이르렀다 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Terrified at her torment, they will stand far off and cry: "`Woe! Woe, O great city, O Babylon, city of power! In one hour your doom has come!'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땅의 상인들이 그를 위하여 울고 애통하는 것은 다시 그들의 상품을 사는 자가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merchants of the earth will weep and mourn over her because no one buys their cargoes any more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상품은 금과 은과 보석과 진주와 세마포와 자주 옷감과 비단과 붉은 옷감이요 각종 향목과 각종 상아 그릇이요 값진 나무와 구리와 철과 대리석으로 만든 각종 그릇이요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cargoes of gold, silver, precious stones and pearls; fine linen, purple, silk and scarlet cloth; every sort of citron wood, and articles of every kind made of ivory, costly wood, bronze, iron and marble;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계피와 향료와 향과 향유와 유향과 포도주와 감람유와 고운 밀가루와 밀이요 소와 양과 말과 수레와 종들과 사람의 영혼들이라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cargoes of cinnamon and spice, of incense, myrrh and frankincense, of wine and olive oil, of fine flour and wheat; cattle and sheep; horses and carriages; and bodies and souls of men.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바벨론아 네 영혼이 탐하던 과일이 네게서 떠났으며 맛있는 것들과 빛난 것들이 다 없어졌으니 사람들이 결코 이것들을 다시 보지 못하리로다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say, `The fruit you longed for is gone from you. All your riches and splendor have vanished, never to be recovered.'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바벨론으로 말미암아 치부한 이 상품의 상인들이 그의 고통을 무서워하여 멀리 서서 울고 애통하여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merchants who sold these things and gained their wealth from her will stand far off, terrified at her torment. They will weep and mourn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이르되 화 있도다 화 있도다 큰 성이여 세마포 옷과 자주 옷과 붉은 옷을 입고 금과 보석과 진주로 꾸민 것인데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cry out: "`Woe! Woe, O great city, dressed in fine linen, purple and scarlet, and glittering with gold, precious stones and pearls!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그러한 부가 한 시간에 망하였도다 모든 선장과 각처를 다니는 선객들과 선원들과 바다에서 일하는 자들이 멀리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one hour such great wealth has been brought to ruin!' "Every sea captain, and all who travel by ship, the sailors, and all who earn their living from the sea, will stand far off.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불타는 연기를 보고 외쳐 이르되 이 큰 성과 같은 성이 어디 있느냐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see the smoke of her burning, they will exclaim, `Was there ever a city like this great city?'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티끌을 자기 머리에 뿌리고 울며 애통하여 외쳐 이르되 화 있도다 화 있도다 이 큰 성이여 바다에서 배 부리는 모든 자들이 너의 보배로운 상품으로 치부하였더니 한 시간에 망하였도다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throw dust on their heads, and with weeping and mourning cry out: "`Woe! Woe, O great city, where all who had ships on the sea became rich through her wealth! In one hour she has been brought to ruin!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힘찬 음성으로 외쳐 이르되 무너졌도다 무너졌도다 큰 성 바벨론이여 귀신의 처소와 각종 더러운 영이 모이는 곳과 각종 더럽고 가증한 새들이 모이는 곳이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a mighty voice he shouted: "Fallen! Fallen is Babylon the Great! She has become a home for demons and a haunt for every evil spirit, a haunt for every unclean and detestable bird.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하늘과 성도들과 사도들과 선지자들아, 그로 말미암아 즐거워하라 하나님이 너희를 위하여 그에게 심판을 행하셨음이라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over her, O heaven! Rejoice, saints and apostles and prophets! God has judged her for the way she treated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한 힘 센 천사가 큰 맷돌 같은 돌을 들어 바다에 던져 이르되 큰 성 바벨론이 이같이 비참하게 던져져 결코 다시 보이지 아니하리로다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 mighty angel picked up a boulder the size of a large millstone and threw it into the sea, and said: "With such violence the great city of Babylon will be thrown down, never to be found again.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거문고 타는 자와 풍류하는 자와 퉁소 부는 자와 나팔 부는 자들의 소리가 결코 다시 네 안에서 들리지 아니하고 어떠한 세공업자든지 결코 다시 네 안에서 보이지 아니하고 또 맷돌 소리가 결코 다시 네 안에서 들리지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music of harpists and musicians, flute players and trumpeters, will never be heard in you again. No workman of any trade will ever be found in you again. The sound of a millstone will never be heard in you again.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등불 빛이 결코 다시 네 안에서 비치지 아니하고 신랑과 신부의 음성이 결코 다시 네 안에서 들리지 아니하리로다 너의 상인들은 땅의 왕족들이라 네 복술로 말미암아 만국이 미혹되었도다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light of a lamp will never shine in you again. The voice of bridegroom and bride will never be heard in you again. Your merchants were the world's great men. By your magic spell all the nations were led astray.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선지자들과 성도들과 및 땅 위에서 죽임을 당한 모든 자의 피가 그 성 중에서 발견되었느니라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her was found the blood of prophets and of the saints, and of all who have been killed on the earth."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음행의 진노의 포도주로 말미암아 만국이 무너졌으며 또 땅의 왕들이 그와 더불어 음행하였으며 땅의 상인들도 그 사치의 세력으로 치부하였도다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nations have drunk the maddening wine of her adulteries. The kings of the earth committed adultery with her, and the merchants of the earth grew rich from her excessive luxuries."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내가 들으니 하늘로부터 다른 음성이 나서 이르되 내 백성아, 거기서 나와 그의 죄에 참여하지 말고 그가 받을 재앙들을 받지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another voice from heaven say: "Come out of her, my people, so that you will not share in her sins, so that you will not receive any of her plagues;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죄는 하늘에 사무쳤으며 하나님은 그의 불의한 일을 기억하신지라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her sins are piled up to heaven, and God has remembered her crimes.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준 그대로 그에게 주고 그의 행위대로 갑절을 갚아 주고 그가 섞은 잔에도 갑절이나 섞어 그에게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back to her as she has given; pay her back double for what she has done. Mix her a double portion from her own cup.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얼마나 자기를 영화롭게 하였으며 사치하였든지 그만큼 고통과 애통함으로 갚아 주라 그가 마음에 말하기를 나는 여왕으로 앉은 자요 과부가 아니라 결단코 애통함을 당하지 아니하리라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her as much torture and grief as the glory and luxury she gave herself. In her heart she boasts, `I sit as queen; I am not a widow, and I will never mourn.'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하루 동안에 그 재앙들이 이르리니 곧 사망과 애통함과 흉년이라 그가 또한 불에 살라지리니 그를 심판하시는 주 하나님은 강하신 자이심이라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one day her plagues will overtake her: death, mourning and famine. She will be consumed by fire, for mighty is the Lord God who judges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그와 함께 음행하고 사치하던 땅의 왕들이 그가 불타는 연기를 보고 위하여 울고 가슴을 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kings of the earth who committed adultery with her and shared her luxury see the smoke of her burning, they will weep and mourn over 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