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일 후에 내가 들으니 하늘에 허다한 무리의 큰 음성 같은 것이 있어 이르되 할렐루야 구원과 영광과 능력이 우리 하나님께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I heard what sounded like the roar of a great multitude in heaven shouting: "Hallelujah! Salvation and glory and power belong to our God,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그 발 앞에 엎드려 경배하려 하니 그가 나에게 말하기를 나는 너와 및 예수의 증언을 받은 네 형제들과 같이 된 종이니 삼가 그리하지 말고 오직 하나님께 경배하라 예수의 증언은 예언의 영이라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I fell at his feet to worship him. But he said to me, "Do not do it! I am a fellow servant with you and with your brothers who hold to the testimony of Jesus. Worship God! For the testimony of Jesus is the spirit of prophecy."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내가 하늘이 열린 것을 보니 보라 백마와 그것을 탄 자가 있으니 그 이름은 충신과 진실이라 그가 공의로 심판하며 싸우더라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saw heaven standing open and there before me was a white horse, whose rider is called Faithful and True. With justice he judges and makes war.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눈은 불꽃 같고 그 머리에는 많은 관들이 있고 또 이름 쓴 것 하나가 있으니 자기밖에 아는 자가 없고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eyes are like blazing fire, and on his head are many crowns. He has a name written on him that no one knows but he himself.</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그가 피 뿌린 옷을 입었는데 그 이름은 하나님의 말씀이라 칭하더라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dressed in a robe dipped in blood, and his name is the Word of God.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하늘에 있는 군대들이 희고 깨끗한 세마포 옷을 입고 백마를 타고 그를 따르더라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armies of heaven were following him, riding on white horses and dressed in fine linen, white and clean.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그의 입에서 예리한 검이 나오니 그것으로 만국을 치겠고 친히 그들을 철장으로 다스리며 또 친히 하나님 곧 전능하신 이의 맹렬한 진노의 포도주 틀을 밟겠고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Out of his mouth comes a sharp sword with which to strike down the nations. "He will rule them with an iron scepter." He treads the winepress of the fury of the wrath of God Almighty.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옷과 그 다리에 이름을 쓴 것이 있으니 만왕의 왕이요 만주의 주라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his robe and on his thigh he has this name written: KING OF KINGS AND LORD OF LORDS.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내가 보니 한 천사가 태양 안에 서서 공중에 나는 모든 새를 향하여 큰 음성으로 외쳐 이르되 와서 하나님의 큰 잔치에 모여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saw an angel standing in the sun, who cried in a loud voice to all the birds flying in midair, "Come, gather together for the great supper of God,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왕들의 살과 장군들의 살과 장사들의 살과 말들과 그것을 탄 자들의 살과 자유인들이나 종들이나 작은 자나 큰 자나 모든 자의 살을 먹으라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you may eat the flesh of kings, generals, and mighty men, of horses and their riders, and the flesh of all people, free and slave, small and great."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내가 보매 그 짐승과 땅의 임금들과 그들의 군대들이 모여 그 말 탄 자와 그의 군대와 더불어 전쟁을 일으키다가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saw the beast and the kings of the earth and their armies gathered together to make war against the rider on the horse and his army.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그의 심판은 참되고 의로운지라 음행으로 땅을 더럽게 한 큰 음녀를 심판하사 자기 종들의 피를 그 음녀의 손에 갚으셨도다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true and just are his judgments. He has condemned the great prostitute who corrupted the earth by her adulteries. He has avenged on her the blood of his servants."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짐승이 잡히고 그 앞에서 표적을 행하던 거짓 선지자도 함께 잡혔으니 이는 짐승의 표를 받고 그의 우상에게 경배하던 자들을 표적으로 미혹하던 자라 이 둘이 산 채로 유황불 붙는 못에 던져지고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beast was captured, and with him the false prophet who had performed the miraculous signs on his behalf. With these signs he had deluded those who had received the mark of the beast and worshiped his image. The two of them were thrown alive into the fiery lake of burning sulfur.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나머지는 말 탄 자의 입으로부터 나오는 검에 죽으매 모든 새가 그들의 살로 배불리더라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of them were killed with the sword that came out of the mouth of the rider on the horse, and all the birds gorged themselves on their flesh.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두 번째로 할렐루야 하니 그 연기가 세세토록 올라가더라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again they shouted: "Hallelujah! The smoke from her goes up for ever and ever."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이십사 장로와 네 생물이 엎드려 보좌에 앉으신 하나님께 경배하여 이르되 아멘 할렐루야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twenty-four elders and the four living creatures fell down and worshiped God, who was seated on the throne. And they cried: "Amen, Hallelujah!"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보좌에서 음성이 나서 이르시되 하나님의 종들 곧 그를 경외하는 너희들아 작은 자나 큰 자나 다 우리 하나님께 찬송하라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 voice came from the throne, saying: "Praise our God, all you his servants, you who fear him, both small and great!"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내가 들으니 허다한 무리의 음성과도 같고 많은 물 소리와도 같고 큰 우렛소리와도 같은 소리로 이르되 할렐루야 주 우리 하나님 곧 전능하신 이가 통치하시도다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heard what sounded like a great multitude, like the roar of rushing waters and like loud peals of thunder, shouting: "Hallelujah! For our Lord God Almighty reigns.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우리가 즐거워하고 크게 기뻐하며 그에게 영광을 돌리세 어린 양의 혼인 기약이 이르렀고 그의 아내가 자신을 준비하였으므로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rejoice and be glad and give him glory! For the wedding of the Lamb has come, and his bride has made herself ready.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그에게 빛나고 깨끗한 세마포 옷을 입도록 허락하셨으니 이 세마포 옷은 성도들의 옳은 행실이로다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Fine linen, bright and clean, was given her to wear." (Fine linen stands for the righteous acts of the saints.)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천사가 내게 말하기를 기록하라 어린 양의 혼인 잔치에 청함을 받은 자들은 복이 있도다 하고 또 내게 말하되 이것은 하나님의 참되신 말씀이라 하기로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angel said to me, "Write: `Blessed are those who are invited to the wedding supper of the Lamb!'" And he added, "These are the true words of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