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에베소 교회의 사자에게 편지하라 오른손에 있는 일곱 별을 붙잡고 일곱 금 촛대 사이를 거니시는 이가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the angel of the church in Ephesus write: These are the words of him who holds the seven stars in his right hand and walks among the seven golden lampstands: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너는 장차 받을 고난을 두려워하지 말라 볼지어다 마귀가 장차 너희 가운데에서 몇 사람을 옥에 던져 시험을 받게 하리니 너희가 십 일 동안 환난을 받으리라 네가 죽도록 충성하라 그리하면 내가 생명의 관을 네게 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be afraid of what you are about to suffer. I tell you, the devil will put some of you in prison to test you, and you will suffer persecution for ten days. Be faithful, even to the point of death, and I will give you the crown of life.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귀 있는 자는 성령이 교회들에게 하시는 말씀을 들을지어다 이기는 자는 둘째 사망의 해를 받지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who has an ear, let him hear what the Spirit says to the churches. He who overcomes will not be hurt at all by the second death.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버가모 교회의 사자에게 편지하라 좌우에 날선 검을 가지신 이가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the angel of the church in Pergamum write: These are the words of him who has the sharp, double-edged sword.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네가 어디에 사는지를 내가 아노니 거기는 사탄의 권좌가 있는 데라 네가 내 이름을 굳게 잡아서 내 충성된 증인 안디바가 너희 가운데 곧 사탄이 사는 곳에서 죽임을 당할 때에도 나를 믿는 믿음을 저버리지 아니하였도다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know where you live -- where Satan has his throne. Yet you remain true to my name. You did not renounce your faith in me, even in the days of Antipas, my faithful witness, who was put to death in your city -- where Satan lives.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그러나 네게 두어 가지 책망할 것이 있나니 거기 네게 발람의 교훈을 지키는 자들이 있도다 발람이 발락을 가르쳐 이스라엘 자손 앞에 걸림돌을 놓아 우상의 제물을 먹게 하였고 또 행음하게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Nevertheless, I have a few things against you: You have people there who hold to the teaching of Balaam, who taught Balak to entice the Israelites to sin by eating food sacrificed to idols and by committing sexual immorality.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이와 같이 네게도 니골라 당의 교훈을 지키는 자들이 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Likewise you also have those who hold to the teaching of the Nicolaitans.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그러므로 회개하라 그리하지 아니하면 내가 네게 속히 가서 내 입의 검으로 그들과 싸우리라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Repent therefore! Otherwise, I will soon come to you and will fight against them with the sword of my mouth.</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귀 있는 자는 성령이 교회들에게 하시는 말씀을 들을지어다 이기는 그에게는 내가 감추었던 만나를 주고 또 흰 돌을 줄 터인데 그 돌 위에 새 이름을 기록한 것이 있나니 받는 자 밖에는 그 이름을 알 사람이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who has an ear, let him hear what the Spirit says to the churches. To him who overcomes, I will give some of the hidden manna. I will also give him a white stone with a new name written on it, known only to him who receives it.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두아디라 교회의 사자에게 편지하라 그 눈이 불꽃 같고 그 발이 빛난 주석과 같은 하나님의 아들이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the angel of the church in Thyatira write: These are the words of the Son of God, whose eyes are like blazing fire and whose feet are like burnished bronze.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내가 네 사업과 사랑과 믿음과 섬김과 인내를 아노니 네 나중 행위가 처음 것보다 많도다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know your deeds, your love and faith, your service and perseverance, and that you are now doing more than you did at first.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내가 네 행위와 수고와 네 인내를 알고 또 악한 자들을 용납하지 아니한 것과 자칭 사도라 하되 아닌 자들을 시험하여 그의 거짓된 것을 네가 드러낸 것과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know your deeds, your hard work and your perseverance. I know that you cannot tolerate wicked men, that you have tested those who claim to be apostles but are not, and have found them false.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그러나 네게 책망할 일이 있노라 자칭 선지자라 하는 여자 이세벨을 네가 용납함이니 그가 내 종들을 가르쳐 꾀어 행음하게 하고 우상의 제물을 먹게 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Nevertheless, I have this against you: You tolerate that woman Jezebel, who calls herself a prophetess. By her teaching she misleads my servants into sexual immorality and the eating of food sacrificed to idols.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또 내가 그에게 회개할 기회를 주었으되 자기의 음행을 회개하고자 하지 아니하는도다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given her time to repent of her immorality, but she is unwilling.</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볼지어다 내가 그를 침상에 던질 터이요 또 그와 더불어 간음하는 자들도 만일 그의 행위를 회개하지 아니하면 큰 환난 가운데에 던지고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will cast her on a bed of suffering, and I will make those who commit adultery with her suffer intensely, unless they repent of her ways.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또 내가 사망으로 그의 자녀를 죽이리니 모든 교회가 나는 사람의 뜻과 마음을 살피는 자인 줄 알지라 내가 너희 각 사람의 행위대로 갚아 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strike her children dead. Then all the churches will know that I am he who searches hearts and minds, and I will repay each of you according to your deeds.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두아디라에 남아 있어 이 교훈을 받지 아니하고 소위 사탄의 깊은 것을 알지 못하는 너희에게 말하노니 다른 짐으로 너희에게 지울 것은 없노라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 say to the rest of you in Thyatira, to you who do not hold to her teaching and have not learned Satan's so-called deep secrets (I will not impose any other burden on you):</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다만 너희에게 있는 것을 내가 올 때까지 굳게 잡으라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Only hold on to what you have until I come.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이기는 자와 끝까지 내 일을 지키는 그에게 만국을 다스리는 권세를 주리니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him who overcomes and does my will to the end, I will give authority over the nations --</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그가 철장을 가지고 그들을 다스려 질그릇 깨뜨리는 것과 같이 하리라 나도 내 아버지께 받은 것이 그러하니라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rule them with an iron scepter; he will dash them to pieces like pottery' -- just as I have received authority from my Father.</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내가 또 그에게 새벽 별을 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also give him the morning star.</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귀 있는 자는 성령이 교회들에게 하시는 말씀을 들을지어다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who has an ear, let him hear what the Spirit says to the churches.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또 네가 참고 내 이름을 위하여 견디고 게으르지 아니한 것을 아노라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persevered and have endured hardships for my name, and have not grown weary.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그러나 너를 책망할 것이 있나니 너의 처음 사랑을 버렸느니라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I hold this against you: You have forsaken your first love.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그러므로 어디서 떨어졌는지를 생각하고 회개하여 처음 행위를 가지라 만일 그리하지 아니하고 회개하지 아니하면 내가 네게 가서 네 촛대를 그 자리에서 옮기리라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the height from which you have fallen! Repent and do the things you did at first. If you do not repent, I will come to you and remove your lampstand from its place.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오직 네게 이것이 있으니 네가 니골라 당의 행위를 미워하는도다 나도 이것을 미워하노라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have this in your favor: You hate the practices of the Nicolaitans, which I also hate.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귀 있는 자는 성령이 교회들에게 하시는 말씀을 들을지어다 이기는 그에게는 내가 하나님의 낙원에 있는 생명나무의 열매를 주어 먹게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who has an ear, let him hear what the Spirit says to the churches. To him who overcomes, I will give the right to eat from the tree of life, which is in the paradise of God.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서머나 교회의 사자에게 편지하라 처음이며 마지막이요 죽었다가 살아나신 이가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the angel of the church in Smyrna write: These are the words of him who is the First and the Last, who died and came to life again.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내가 네 환난과 궁핍을 알거니와 실상은 네가 부요한 자니라 자칭 유대인이라 하는 자들의 비방도 알거니와 실상은 유대인이 아니요 사탄의 회당이라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know your afflictions and your poverty -- yet you are rich! I know the slander of those who say they are Jews and are not, but are a synagogue of Satan.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