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내가 새 하늘과 새 땅을 보니 처음 하늘과 처음 땅이 없어졌고 바다도 다시 있지 않더라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saw a new heaven and a new earth, for the first heaven and the first earth had passed away, and there was no longer any sea.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성령으로 나를 데리고 크고 높은 산으로 올라가 하나님께로부터 하늘에서 내려오는 거룩한 성 예루살렘을 보이니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carried me away in the Spirit to a mountain great and high, and showed me the Holy City, Jerusalem, coming down out of heaven from God.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하나님의 영광이 있어 그 성의 빛이 지극히 귀한 보석 같고 벽옥과 수정 같이 맑더라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shone with the glory of God, and its brilliance was like that of a very precious jewel, like a jasper, clear as crystal.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크고 높은 성곽이 있고 열두 문이 있는데 문에 열두 천사가 있고 그 문들 위에 이름을 썼으니 이스라엘 자손 열두 지파의 이름들이라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had a great, high wall with twelve gates, and with twelve angels at the gates. On the gates were written the names of the twelve tribes of Israel.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동쪽에 세 문, 북쪽에 세 문, 남쪽에 세 문, 서쪽에 세 문이니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were three gates on the east, three on the north, three on the south and three on the west.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성의 성곽에는 열두 기초석이 있고 그 위에는 어린 양의 열두 사도의 열두 이름이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wall of the city had twelve foundations, and on them were the names of the twelve apostles of the Lamb.</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내게 말하는 자가 그 성과 그 문들과 성곽을 측량하려고 금 갈대 자를 가졌더라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who talked with me had a measuring rod of gold to measure the city, its gates and its walls.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성은 네모가 반듯하여 길이와 너비가 같은지라 그 갈대 자로 그 성을 측량하니 만 이천 스다디온이요 길이와 너비와 높이가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city was laid out like a square, as long as it was wide. He measured the city with the rod and found it to be 12,000 stadia in length, and as wide and high as it is long.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성곽을 측량하매 백사십사 규빗이니 사람의 측량 곧 천사의 측량이라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measured its wall and it was 144 cubits thick, by man's measurement, which the angel was using.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성곽은 벽옥으로 쌓였고 그 성은 정금인데 맑은 유리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wall was made of jasper, and the city of pure gold, as pure as glass.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성의 성곽의 기초석은 각색 보석으로 꾸몄는데 첫째 기초석은 벽옥이요 둘째는 남보석이요 셋째는 옥수요 넷째는 녹보석이요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foundations of the city walls were decorated with every kind of precious stone. The first foundation was jasper, the second sapphire, the third chalcedony, the fourth emerald,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또 내가 보매 거룩한 성 새 예루살렘이 하나님께로부터 하늘에서 내려오니 그 준비한 것이 신부가 남편을 위하여 단장한 것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saw the Holy City, the new Jerusalem, coming down out of heaven from God, prepared as a bride beautifully dressed for her husband.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다섯째는 홍마노요 여섯째는 홍보석이요 일곱째는 황옥이요 여덟째는 녹옥이요 아홉째는 담황옥이요 열째는 비취옥이요 열한째는 청옥이요 열두째는 자수정이라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fifth sardonyx, the sixth carnelian, the seventh chrysolite, the eighth beryl, the ninth topaz, the tenth chrysoprase, the eleventh jacinth, and the twelfth amethyst.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열두 문은 열두 진주니 각 문마다 한 개의 진주로 되어 있고 성의 길은 맑은 유리 같은 정금이더라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twelve gates were twelve pearls, each gate made of a single pearl. The great street of the city was of pure gold, like transparent glass.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성 안에서 내가 성전을 보지 못하였으니 이는 주 하나님 곧 전능하신 이와 및 어린 양이 그 성전이심이라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did not see a temple in the city, because the Lord God Almighty and the Lamb are its temple.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성은 해나 달의 비침이 쓸 데 없으니 이는 하나님의 영광이 비치고 어린 양이 그 등불이 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city does not need the sun or the moon to shine on it, for the glory of God gives it light, and the Lamb is its lamp.</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만국이 그 빛 가운데로 다니고 땅의 왕들이 자기 영광을 가지고 그리로 들어가리라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nations will walk by its light, and the kings of the earth will bring their splendor into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낮에 성문들을 도무지 닫지 아니하리니 거기에는 밤이 없음이라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no day will its gates ever be shut, for there will be no night there.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사람들이 만국의 영광과 존귀를 가지고 그리로 들어가겠고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glory and honor of the nations will be brought into it.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무엇이든지 속된 것이나 가증한 일 또는 거짓말하는 자는 결코 그리로 들어가지 못하되 오직 어린 양의 생명책에 기록된 자들만 들어가리라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Nothing impure will ever enter it, nor will anyone who does what is shameful or deceitful, but only those whose names are written in the Lamb's book of life.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들으니 보좌에서 큰 음성이 나서 이르되 보라 하나님의 장막이 사람들과 함께 있으매 하나님이 그들과 함께 계시리니 그들은 하나님의 백성이 되고 하나님은 친히 그들과 함께 계셔서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heard a loud voice from the throne saying, "Now the dwelling of God is with men, and he will live with them. They will be his people, and God himself will be with them and be their God.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모든 눈물을 그 눈에서 닦아 주시니 다시는 사망이 없고 애통하는 것이나 곡하는 것이나 아픈 것이 다시 있지 아니하리니 처음 것들이 다 지나갔음이러라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wipe every tear from their eyes. There will be no more death or mourning or crying or pain, for the old order of things has passed away."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보좌에 앉으신 이가 이르시되 보라 내가 만물을 새롭게 하노라 하시고 또 이르시되 이 말은 신실하고 참되니 기록하라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was seated on the throne said, "I am making everything new!" Then he said, "Write this down, for these words are trustworthy and true."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내게 말씀하시되 이루었도다 나는 알파와 오메가요 처음과 마지막이라 내가 생명수 샘물을 목마른 자에게 값없이 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me: "It is done. I am the Alpha and the Omega, the Beginning and the End. To him who is thirsty I will give to drink without cost from the spring of the water of life.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이기는 자는 이것들을 상속으로 받으리라 나는 그의 하나님이 되고 그는 내 아들이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overcomes will inherit all this, and I will be his God and he will be my son.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두려워하는 자들과 믿지 아니하는 자들과 흉악한 자들과 살인자들과 음행하는 자들과 점술가들과 우상 숭배자들과 거짓말하는 모든 자들은 불과 유황으로 타는 못에 던져지리니 이것이 둘째 사망이라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cowardly, the unbelieving, the vile, the murderers, the sexually immoral, those who practice magic arts, the idolaters and all liars -- their place will be in the fiery lake of burning sulfur. This is the second death."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일곱 대접을 가지고 마지막 일곱 재앙을 담은 일곱 천사 중 하나가 나아와서 내게 말하여 이르되 이리 오라 내가 신부 곧 어린 양의 아내를 네게 보이리라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 seven angels who had the seven bowls full of the seven last plagues came and said to me, "Come, I will show you the bride, the wife of the Lamb."</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