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 일 후에 내가 보니 하늘에 열린 문이 있는데 내가 들은 바 처음에 내게 말하던 나팔 소리 같은 그 음성이 이르되 이리로 올라오라 이 후에 마땅히 일어날 일들을 내가 네게 보이리라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 I looked, and there before me was a door standing open in heaven. And the voice I had first heard speaking to me like a trumpet said, "Come up here, and I will show you what must take place after this."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이십사 장로들이 보좌에 앉으신 이 앞에 엎드려 세세토록 살아 계시는 이에게 경배하고 자기의 관을 보좌 앞에 드리며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twenty-four elders fall down before him who sits on the throne, and worship him who lives for ever and ever. They lay their crowns before the throne and say: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우리 주 하나님이여 영광과 존귀와 권능을 받으시는 것이 합당하오니 주께서 만물을 지으신지라 만물이 주의 뜻대로 있었고 또 지으심을 받았나이다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are worthy, our Lord and God, to receive glory and honor and power, for you created all things, and by your will they were created and have their being."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곧 성령에 감동되었더니 보라 하늘에 보좌를 베풀었고 그 보좌 위에 앉으신 이가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once I was in the Spirit, and there before me was a throne in heaven with someone sitting on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앉으신 이의 모양이 벽옥과 홍보석 같고 또 무지개가 있어 보좌에 둘렸는데 그 모양이 녹보석 같더라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one who sat there had the appearance of jasper and carnelian. A rainbow, resembling an emerald, encircled the throne.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보좌에 둘려 이십사 보좌들이 있고 그 보좌들 위에 이십사 장로들이 흰 옷을 입고 머리에 금관을 쓰고 앉았더라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Surrounding the throne were twenty-four other thrones, and seated on them were twenty-four elders. They were dressed in white and had crowns of gold on their heads.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보좌로부터 번개와 음성과 우렛소리가 나고 보좌 앞에 켠 등불 일곱이 있으니 이는 하나님의 일곱 영이라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throne came flashes of lightning, rumblings and peals of thunder. Before the throne, seven lamps were blazing. These are the seven spirits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보좌 앞에 수정과 같은 유리 바다가 있고 보좌 가운데와 보좌 주위에 네 생물이 있는데 앞뒤에 눈들이 가득하더라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Also before the throne there was what looked like a sea of glass, clear as crystal. In the center, around the throne, were four living creatures, and they were covered with eyes, in front and in 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첫째 생물은 사자 같고 그 둘째 생물은 송아지 같고 그 셋째 생물은 얼굴이 사람 같고 그 넷째 생물은 날아가는 독수리 같은데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living creature was like a lion, the second was like an ox, the third had a face like a man, the fourth was like a flying eagle.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 생물은 각각 여섯 날개를 가졌고 그 안과 주위에는 눈들이 가득하더라 그들이 밤낮 쉬지 않고 이르기를 거룩하다 거룩하다 거룩하다 주 하나님 곧 전능하신 이여 전에도 계셨고 이제도 계시고 장차 오실 이시라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of the four living creatures had six wings and was covered with eyes all around, even under his wings. Day and night they never stop saying: "Holy, holy, holy is the Lord God Almighty, who was, and is, and is to come."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생물들이 보좌에 앉으사 세세토록 살아 계시는 이에게 영광과 존귀와 감사를 돌릴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Whenever the living creatures give glory, honor and thanks to him who sits on the throne and who lives for ever and ever,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