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내가 보매 어린 양이 일곱 인 중의 하나를 떼시는데 그 때에 내가 들으니 네 생물 중의 하나가 우렛소리 같이 말하되 오라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watched as the Lamb opened the first of the seven seals. Then I heard one of the four living creatures say in a voice like thunder, "Come!"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큰 소리로 불러 이르되 거룩하고 참되신 대주재여 땅에 거하는 자들을 심판하여 우리 피를 갚아 주지 아니하시기를 어느 때까지 하시려 하나이까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out in a loud voice, "How long, Sovereign Lord, holy and true, until you judge the inhabitants of the earth and avenge our blood?"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각각 그들에게 흰 두루마기를 주시며 이르시되 아직 잠시 동안 쉬되 그들의 동무 종들과 형제들도 자기처럼 죽임을 당하여 그 수가 차기까지 하라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each of them was given a white robe, and they were told to wait a little longer, until the number of their fellow servants and brothers who were to be killed as they had been was completed.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보니 여섯째 인을 떼실 때에 큰 지진이 나며 해가 검은 털로 짠 상복 같이 검어지고 달은 온통 피 같이 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watched as he opened the sixth seal. There was a great earthquake. The sun turned black like sackcloth made of goat hair, the whole moon turned blood red,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하늘의 별들이 무화과나무가 대풍에 흔들려 설익은 열매가 떨어지는 것 같이 땅에 떨어지며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stars in the sky fell to earth, as late figs drop from a fig tree when shaken by a strong wind.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하늘은 두루마리가 말리는 것 같이 떠나가고 각 산과 섬이 제 자리에서 옮겨지매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sky receded like a scroll, rolling up, and every mountain and island was removed from its place.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땅의 임금들과 왕족들과 장군들과 부자들과 강한 자들과 모든 종과 자유인이 굴과 산들의 바위 틈에 숨어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kings of the earth, the princes, the generals, the rich, the mighty, and every slave and every free man hid in caves and among the rocks of the mountains.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산들과 바위에게 말하되 우리 위에 떨어져 보좌에 앉으신 이의 얼굴에서와 그 어린 양의 진노에서 우리를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called to the mountains and the rocks, "Fall on us and hide us from the face of him who sits on the throne and from the wrath of the Lamb!</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그들의 진노의 큰 날이 이르렀으니 누가 능히 서리요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great day of their wrath has come, and who can stand?"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이에 내가 보니 흰 말이 있는데 그 탄 자가 활을 가졌고 면류관을 받고 나아가서 이기고 또 이기려고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there before me was a white horse! Its rider held a bow, and he was given a crown, and he rode out as a conqueror bent on conquest.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둘째 인을 떼실 때에 내가 들으니 둘째 생물이 말하되 오라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Lamb opened the second seal, I heard the second living creature say, "Come!"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다른 붉은 말이 나오더라 그 탄 자가 허락을 받아 땅에서 화평을 제하여 버리며 서로 죽이게 하고 또 큰 칼을 받았더라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another horse came out, a fiery red one. Its rider was given power to take peace from the earth and to make men slay each other. To him was given a large sword.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셋째 인을 떼실 때에 내가 들으니 셋째 생물이 말하되 오라 하기로 내가 보니 검은 말이 나오는데 그 탄 자가 손에 저울을 가졌더라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Lamb opened the third seal, I heard the third living creature say, "Come!" I looked, and there before me was a black horse! Its rider was holding a pair of scales in his hand.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네 생물 사이로부터 나는 듯한 음성을 들으니 이르되 한 데나리온에 밀 한 되요 한 데나리온에 보리 석 되로다 또 감람유와 포도주는 해치지 말라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heard what sounded like a voice among the four living creatures, saying, "A quart of wheat for a day's wages, and three quarts of barley for a day's wages, and do not damage the oil and the wine!"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넷째 인을 떼실 때에 내가 넷째 생물의 음성을 들으니 말하되 오라 하기로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Lamb opened the fourth seal, I heard the voice of the fourth living creature say, "Come!"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보매 청황색 말이 나오는데 그 탄 자의 이름은 사망이니 음부가 그 뒤를 따르더라 그들이 땅 사분의 일의 권세를 얻어 검과 흉년과 사망과 땅의 짐승들로써 죽이더라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looked, and there before me was a pale horse! Its rider was named Death, and Hades was following close behind him. They were given power over a fourth of the earth to kill by sword, famine and plague, and by the wild beasts of the earth.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요한계시록 Revelation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다섯째 인을 떼실 때에 내가 보니 하나님의 말씀과 그들이 가진 증거로 말미암아 죽임을 당한 영혼들이 제단 아래에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opened the fifth seal, I saw under the altar the souls of those who had been slain because of the word of God and the testimony they had maintained.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