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내가 네 천사가 땅 네 모퉁이에 선 것을 보니 땅의 사방의 바람을 붙잡아 바람으로 하여금 땅에나 바다에나 각종 나무에 불지 못하게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I saw four angels standing at the four corners of the earth, holding back the four winds of the earth to prevent any wind from blowing on the land or on the sea or on any tree.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큰 소리로 외쳐 이르되 구원하심이 보좌에 앉으신 우리 하나님과 어린 양에게 있도다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cried out in a loud voice: "Salvation belongs to our God, who sits on the throne, and to the Lamb."</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모든 천사가 보좌와 장로들과 네 생물의 주위에 서 있다가 보좌 앞에 엎드려 얼굴을 대고 하나님께 경배하여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angels were standing around the throne and around the elders and the four living creatures. They fell down on their faces before the throne and worshiped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이르되 아멘 찬송과 영광과 지혜와 감사와 존귀와 권능과 힘이 우리 하나님께 세세토록 있을지어다 아멘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"Amen! Praise and glory and wisdom and thanks and honor and power and strength be to our God for ever and ever. Amen!"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장로 중 하나가 응답하여 나에게 이르되 이 흰 옷 입은 자들이 누구며 또 어디서 왔느냐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 elders asked me, "These in white robes -- who are they, and where did they come from?"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말하기를 내 주여 당신이 아시나이다 하니 그가 나에게 이르되 이는 큰 환난에서 나오는 자들인데 어린 양의 피에 그 옷을 씻어 희게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answered, "Sir, you know." And he said, "These are they who have come out of the great tribulation; they have washed their robes and made them white in the blood of the Lamb.</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그들이 하나님의 보좌 앞에 있고 또 그의 성전에서 밤낮 하나님을 섬기매 보좌에 앉으신 이가 그들 위에 장막을 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"they are before the throne of God and serve him day and night in his temple; and he who sits on the throne will spread his tent over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다시는 주리지도 아니하며 목마르지도 아니하고 해나 아무 뜨거운 기운에 상하지도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again will they hunger; never again will they thirst. The sun will not beat upon them, nor any scorching heat.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보좌 가운데에 계신 어린 양이 그들의 목자가 되사 생명수 샘으로 인도하시고 하나님께서 그들의 눈에서 모든 눈물을 씻어 주실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Lamb at the center of the throne will be their shepherd; he will lead them to springs of living water. And God will wipe away every tear from their eyes."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보매 다른 천사가 살아 계신 하나님의 인을 가지고 해 돋는 데로부터 올라와서 땅과 바다를 해롭게 할 권세를 받은 네 천사를 향하여 큰 소리로 외쳐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saw another angel coming up from the east, having the seal of the living God. He called out in a loud voice to the four angels who had been given power to harm the land and the sea: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이르되 우리가 우리 하나님의 종들의 이마에 인치기까지 땅이나 바다나 나무들을 해하지 말라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harm the land or the sea or the trees until we put a seal on the foreheads of the servants of our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인침을 받은 자의 수를 들으니 이스라엘 자손의 각 지파 중에서 인침을 받은 자들이 십사만 사천이니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heard the number of those who were sealed: 144,000 from all the tribes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유다 지파 중에 인침을 받은 자가 일만 이천이요 르우벤 지파 중에 일만 이천이요 갓 지파 중에 일만 이천이요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Judah 12,000 were sealed, from the tribe of Reuben 12,000, from the tribe of Gad 12,000,</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아셀 지파 중에 일만 이천이요 납달리 지파 중에 일만 이천이요 므낫세 지파 중에 일만 이천이요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Asher 12,000, from the tribe of Naphtali 12,000, from the tribe of Manasseh 12,000,</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시므온 지파 중에 일만 이천이요 레위 지파 중에 일만 이천이요 잇사갈 지파 중에 일만 이천이요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Simeon 12,000, from the tribe of Levi 12,000, from the tribe of Issachar 12,000,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스불론 지파 중에 일만 이천이요 요셉 지파 중에 일만 이천이요 베냐민 지파 중에 인침을 받은 자가 일만 이천이라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Zebulun 12,000, from the tribe of Joseph 12,000, from the tribe of Benjamin 12,000.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일 후에 내가 보니 각 나라와 족속과 백성과 방언에서 아무도 능히 셀 수 없는 큰 무리가 나와 흰 옷을 입고 손에 종려 가지를 들고 보좌 앞과 어린 양 앞에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I looked and there before me was a great multitude that no one could count, from every nation, tribe, people and language, standing before the throne and in front of the Lamb. They were wearing white robes and were holding palm branches in their hands.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