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일곱째 인을 떼실 때에 하늘이 반 시간쯤 고요하더니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opened the seventh seal, there was silence in heaven for about half an hour.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셋째 천사가 나팔을 부니 횃불 같이 타는 큰 별이 하늘에서 떨어져 강들의 삼분의 일과 여러 물샘에 떨어지니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third angel sounded his trumpet, and a great star, blazing like a torch, fell from the sky on a third of the rivers and on the springs of water --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이 별 이름은 쓴 쑥이라 물의 삼분의 일이 쓴 쑥이 되매 그 물이 쓴물이 되므로 많은 사람이 죽더라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name of the star is Wormwood. A third of the waters turned bitter, and many people died from the waters that had become bitter.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넷째 천사가 나팔을 부니 해 삼분의 일과 달 삼분의 일과 별들의 삼분의 일이 타격을 받아 그 삼분의 일이 어두워지니 낮 삼분의 일은 비추임이 없고 밤도 그러하더라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fourth angel sounded his trumpet, and a third of the sun was struck, a third of the moon, and a third of the stars, so that a third of them turned dark. A third of the day was without light, and also a third of the night.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또 보고 들으니 공중에 날아가는 독수리가 큰 소리로 이르되 땅에 사는 자들에게 화, 화, 화가 있으리니 이는 세 천사들이 불어야 할 나팔 소리가 남아 있음이로다 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I watched, I heard an eagle that was flying in midair call out in a loud voice: "Woe! Woe! Woe to the inhabitants of the earth, because of the trumpet blasts about to be sounded by the other three angels!"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보매 하나님 앞에 일곱 천사가 서 있어 일곱 나팔을 받았더라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 saw the seven angels who stand before God, and to them were given seven trumpets.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또 다른 천사가 와서 제단 곁에 서서 금 향로를 가지고 많은 향을 받았으니 이는 모든 성도의 기도와 합하여 보좌 앞 금 제단에 드리고자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Another angel, who had a golden censer, came and stood at the altar. He was given much incense to offer, with the prayers of all the saints, on the golden altar before the throne.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향연이 성도의 기도와 함께 천사의 손으로부터 하나님 앞으로 올라가는지라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smoke of the incense, together with the prayers of the saints, went up before God from the angel's hand.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천사가 향로를 가지고 제단의 불을 담아다가 땅에 쏟으매 우레와 음성과 번개와 지진이 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angel took the censer, filled it with fire from the altar, and hurled it on the earth; and there came peals of thunder, rumblings, flashes of lightning and an earthquake.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일곱 나팔을 가진 일곱 천사가 나팔 불기를 준비하더라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seven angels who had the seven trumpets prepared to sound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첫째 천사가 나팔을 부니 피 섞인 우박과 불이 나와서 땅에 쏟아지매 땅의 삼분의 일이 타 버리고 수목의 삼분의 일도 타 버리고 각종 푸른 풀도 타 버렸더라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first angel sounded his trumpet, and there came hail and fire mixed with blood, and it was hurled down upon the earth. A third of the earth was burned up, a third of the trees were burned up, and all the green grass was burned up.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둘째 천사가 나팔을 부니 불 붙는 큰 산과 같은 것이 바다에 던져지매 바다의 삼분의 일이 피가 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second angel sounded his trumpet, and something like a huge mountain, all ablaze, was thrown into the sea. A third of the sea turned into blood,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요한계시록 Revelation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바다 가운데 생명 가진 피조물들의 삼분의 일이 죽고 배들의 삼분의 일이 깨지더라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third of the living creatures in the sea died, and a third of the ships were destroyed.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